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9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24DF1B"/>
    <a:srgbClr val="3BBFBF"/>
    <a:srgbClr val="3CA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1D76-71C7-4771-8415-B7E52718207F}" type="datetimeFigureOut">
              <a:rPr lang="ru-RU" smtClean="0"/>
              <a:pPr/>
              <a:t>02.06.14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B4DB-153B-4CC9-BDEE-7C897DCE7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286808" cy="2428891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Защита инвестиций в инженерную </a:t>
            </a:r>
            <a:b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и социальную инфраструктуру </a:t>
            </a:r>
            <a:b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при комплексном освоении территорий</a:t>
            </a:r>
            <a:endParaRPr lang="ru-RU" sz="3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072198" y="3786190"/>
            <a:ext cx="285752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14488"/>
            <a:ext cx="3071834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215370" cy="321471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территория –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га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ж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илая застройка: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многоквартирные жилые дома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индивидуальные жилые дома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14678" y="714356"/>
            <a:ext cx="551025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характеристики проекта «ОЛИМПИЙСКАЯ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ДЕРЕВНЯ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286380" y="4071942"/>
            <a:ext cx="571504" cy="2857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72198" y="3714752"/>
            <a:ext cx="2928958" cy="1802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общее количество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свыше </a:t>
            </a:r>
            <a:r>
              <a:rPr lang="en-US" sz="19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000 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единиц жилья разного 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формата</a:t>
            </a:r>
            <a:r>
              <a:rPr lang="en-US" sz="1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200 000 </a:t>
            </a:r>
            <a:r>
              <a:rPr lang="ru-RU" sz="26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кв.м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жилья</a:t>
            </a: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643578"/>
            <a:ext cx="5857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</a:rPr>
              <a:t>Срок реализации проекта: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2008 г. – наст. </a:t>
            </a:r>
            <a:r>
              <a:rPr lang="ru-RU" sz="2200" b="1" i="1" dirty="0" err="1" smtClean="0">
                <a:solidFill>
                  <a:schemeClr val="accent5">
                    <a:lumMod val="75000"/>
                  </a:schemeClr>
                </a:solidFill>
              </a:rPr>
              <a:t>вр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4286256"/>
            <a:ext cx="428628" cy="428628"/>
            <a:chOff x="571472" y="4286256"/>
            <a:chExt cx="428628" cy="428628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 rot="10800000">
              <a:off x="571472" y="4500570"/>
              <a:ext cx="428628" cy="21431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71472" y="4286256"/>
              <a:ext cx="428628" cy="21431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5720" y="3714752"/>
            <a:ext cx="428628" cy="428628"/>
            <a:chOff x="571472" y="4286256"/>
            <a:chExt cx="428628" cy="428628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 rot="10800000">
              <a:off x="571472" y="4500570"/>
              <a:ext cx="428628" cy="21431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571472" y="4286256"/>
              <a:ext cx="428628" cy="21431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3857652" cy="3357586"/>
          </a:xfrm>
        </p:spPr>
        <p:txBody>
          <a:bodyPr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Географическое положение</a:t>
            </a:r>
            <a:b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30 км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от границы </a:t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      Новой Москвы</a:t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68 км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от Калуги</a:t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9" y="785794"/>
            <a:ext cx="51727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357158" y="3643314"/>
            <a:ext cx="428628" cy="428628"/>
            <a:chOff x="571472" y="4286256"/>
            <a:chExt cx="428628" cy="428628"/>
          </a:xfrm>
        </p:grpSpPr>
        <p:sp>
          <p:nvSpPr>
            <p:cNvPr id="8" name="Равнобедренный треугольник 7"/>
            <p:cNvSpPr/>
            <p:nvPr/>
          </p:nvSpPr>
          <p:spPr>
            <a:xfrm rot="10800000">
              <a:off x="571472" y="4500570"/>
              <a:ext cx="428628" cy="21431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571472" y="4286256"/>
              <a:ext cx="428628" cy="21431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 rot="10800000">
            <a:off x="357158" y="4643446"/>
            <a:ext cx="428628" cy="428628"/>
            <a:chOff x="571472" y="4286256"/>
            <a:chExt cx="428628" cy="428628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 rot="10800000">
              <a:off x="571472" y="4500570"/>
              <a:ext cx="428628" cy="21431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571472" y="4286256"/>
              <a:ext cx="428628" cy="214314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5037" y="2689842"/>
            <a:ext cx="274652" cy="3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4423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786314" y="1000108"/>
            <a:ext cx="3071834" cy="571504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ГЕНПЛАН  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7" y="1801534"/>
            <a:ext cx="6357981" cy="428632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4423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06" y="2428868"/>
            <a:ext cx="3071834" cy="321471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территория </a:t>
            </a:r>
            <a:br>
              <a:rPr lang="ru-RU" sz="2200" dirty="0" smtClean="0"/>
            </a:br>
            <a:r>
              <a:rPr lang="ru-RU" sz="2200" dirty="0" smtClean="0"/>
              <a:t>Группы компаний </a:t>
            </a:r>
            <a:br>
              <a:rPr lang="ru-RU" sz="2200" dirty="0" smtClean="0"/>
            </a:br>
            <a:r>
              <a:rPr lang="ru-RU" sz="2200" dirty="0" smtClean="0"/>
              <a:t>«Русская недвижимость»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200" dirty="0" smtClean="0"/>
              <a:t>территории </a:t>
            </a:r>
            <a:br>
              <a:rPr lang="ru-RU" sz="2200" dirty="0" smtClean="0"/>
            </a:br>
            <a:r>
              <a:rPr lang="ru-RU" sz="2200" dirty="0" smtClean="0"/>
              <a:t>других инвесторов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214818"/>
            <a:ext cx="642942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2571744"/>
            <a:ext cx="642942" cy="2857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85860"/>
            <a:ext cx="5715040" cy="464321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714488"/>
            <a:ext cx="2714644" cy="2571767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СЕТИ</a:t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газ,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водоснабжение,  канализация,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электричество,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теплоснабжение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4282" y="2427280"/>
            <a:ext cx="2286016" cy="1588"/>
          </a:xfrm>
          <a:prstGeom prst="line">
            <a:avLst/>
          </a:prstGeom>
          <a:ln w="63500">
            <a:solidFill>
              <a:srgbClr val="24D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4025" y="1303892"/>
            <a:ext cx="5585693" cy="45540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42844" y="4286256"/>
            <a:ext cx="250029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Социальный объект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Детский сад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«Радуга»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4282" y="5143512"/>
            <a:ext cx="2286000" cy="158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714488"/>
            <a:ext cx="2714644" cy="2571767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СЕТИ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газ,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водоснабжение,  канализация,                           электричество,                             теплоснабжение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4282" y="2427280"/>
            <a:ext cx="2286016" cy="1588"/>
          </a:xfrm>
          <a:prstGeom prst="line">
            <a:avLst/>
          </a:prstGeom>
          <a:ln w="63500">
            <a:solidFill>
              <a:srgbClr val="24D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142844" y="4286256"/>
            <a:ext cx="250029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14950"/>
            <a:ext cx="642942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500570"/>
            <a:ext cx="642942" cy="2857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285860"/>
            <a:ext cx="5299941" cy="45540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28662" y="4286256"/>
            <a:ext cx="2714644" cy="1500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территория</a:t>
            </a: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ГК «Русская недвижимость»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b="1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ерритории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других инвесторов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572560" cy="278608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При комплексном освоении территорий</a:t>
            </a:r>
            <a:b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инвестиции в инженерную </a:t>
            </a:r>
            <a:b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и социальную инфраструктуру </a:t>
            </a:r>
            <a:b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требуют дополнительной защиты</a:t>
            </a:r>
            <a:endParaRPr lang="ru-RU" sz="3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572560" cy="278608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0059"/>
            <a:ext cx="9144000" cy="10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2160000" cy="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67</Words>
  <Application>Microsoft Macintosh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Защита инвестиций в инженерную  и социальную инфраструктуру  при комплексном освоении территорий</vt:lpstr>
      <vt:lpstr>территория – 200 га  жилая застройка:         многоквартирные жилые дома         индивидуальные жилые дома </vt:lpstr>
      <vt:lpstr>Географическое положение         30 км от границы         Новой Москвы         68 км от Калуги </vt:lpstr>
      <vt:lpstr>ГЕНПЛАН  </vt:lpstr>
      <vt:lpstr>  территория  Группы компаний  «Русская недвижимость»    территории  других инвесторов  </vt:lpstr>
      <vt:lpstr>СЕТИ   газ,  водоснабжение,  канализация,                           электричество,                             теплоснабжение</vt:lpstr>
      <vt:lpstr>СЕТИ   газ,  водоснабжение,  канализация,                           электричество,                             теплоснабжение</vt:lpstr>
      <vt:lpstr>При комплексном освоении территорий инвестиции в инженерную  и социальную инфраструктуру  требуют дополнительной защиты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инвестиций в инженерную и социальную инфраструктуру при комплексном освоении территорий</dc:title>
  <dc:creator>Инна</dc:creator>
  <cp:lastModifiedBy>Эдуард Малышев</cp:lastModifiedBy>
  <cp:revision>40</cp:revision>
  <dcterms:created xsi:type="dcterms:W3CDTF">2014-05-30T16:56:30Z</dcterms:created>
  <dcterms:modified xsi:type="dcterms:W3CDTF">2014-06-02T06:42:34Z</dcterms:modified>
</cp:coreProperties>
</file>