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375" y="621410"/>
            <a:ext cx="7661249" cy="6522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7441" y="2212594"/>
            <a:ext cx="5789117" cy="15395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.png"/><Relationship Id="rId18" Type="http://schemas.openxmlformats.org/officeDocument/2006/relationships/image" Target="../media/image93.png"/><Relationship Id="rId3" Type="http://schemas.openxmlformats.org/officeDocument/2006/relationships/image" Target="../media/image86.jpg"/><Relationship Id="rId21" Type="http://schemas.openxmlformats.org/officeDocument/2006/relationships/image" Target="../media/image96.pn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85.jpg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88.jpg"/><Relationship Id="rId15" Type="http://schemas.openxmlformats.org/officeDocument/2006/relationships/image" Target="../media/image91.png"/><Relationship Id="rId10" Type="http://schemas.openxmlformats.org/officeDocument/2006/relationships/image" Target="../media/image6.png"/><Relationship Id="rId19" Type="http://schemas.openxmlformats.org/officeDocument/2006/relationships/image" Target="../media/image94.png"/><Relationship Id="rId4" Type="http://schemas.openxmlformats.org/officeDocument/2006/relationships/image" Target="../media/image87.jpg"/><Relationship Id="rId9" Type="http://schemas.openxmlformats.org/officeDocument/2006/relationships/image" Target="../media/image5.png"/><Relationship Id="rId14" Type="http://schemas.openxmlformats.org/officeDocument/2006/relationships/image" Target="../media/image90.png"/><Relationship Id="rId22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.png"/><Relationship Id="rId3" Type="http://schemas.openxmlformats.org/officeDocument/2006/relationships/image" Target="../media/image100.jpg"/><Relationship Id="rId7" Type="http://schemas.openxmlformats.org/officeDocument/2006/relationships/image" Target="../media/image102.png"/><Relationship Id="rId12" Type="http://schemas.openxmlformats.org/officeDocument/2006/relationships/image" Target="../media/image1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05.png"/><Relationship Id="rId5" Type="http://schemas.openxmlformats.org/officeDocument/2006/relationships/image" Target="../media/image31.png"/><Relationship Id="rId15" Type="http://schemas.openxmlformats.org/officeDocument/2006/relationships/image" Target="../media/image107.jpg"/><Relationship Id="rId10" Type="http://schemas.openxmlformats.org/officeDocument/2006/relationships/image" Target="../media/image92.png"/><Relationship Id="rId4" Type="http://schemas.openxmlformats.org/officeDocument/2006/relationships/image" Target="../media/image101.jpg"/><Relationship Id="rId9" Type="http://schemas.openxmlformats.org/officeDocument/2006/relationships/image" Target="../media/image104.png"/><Relationship Id="rId1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111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2.png"/><Relationship Id="rId5" Type="http://schemas.openxmlformats.org/officeDocument/2006/relationships/image" Target="../media/image109.png"/><Relationship Id="rId10" Type="http://schemas.openxmlformats.org/officeDocument/2006/relationships/image" Target="../media/image43.png"/><Relationship Id="rId4" Type="http://schemas.openxmlformats.org/officeDocument/2006/relationships/image" Target="../media/image24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hyperlink" Target="mailto:prezident@ecopan.su" TargetMode="External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31.png"/><Relationship Id="rId5" Type="http://schemas.openxmlformats.org/officeDocument/2006/relationships/image" Target="../media/image122.png"/><Relationship Id="rId10" Type="http://schemas.openxmlformats.org/officeDocument/2006/relationships/image" Target="../media/image24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hyperlink" Target="http://www.associaciasip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3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11.png"/><Relationship Id="rId5" Type="http://schemas.openxmlformats.org/officeDocument/2006/relationships/image" Target="../media/image40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39.png"/><Relationship Id="rId9" Type="http://schemas.openxmlformats.org/officeDocument/2006/relationships/image" Target="../media/image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31.png"/><Relationship Id="rId4" Type="http://schemas.openxmlformats.org/officeDocument/2006/relationships/image" Target="../media/image47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24.png"/><Relationship Id="rId5" Type="http://schemas.openxmlformats.org/officeDocument/2006/relationships/image" Target="../media/image61.jpg"/><Relationship Id="rId10" Type="http://schemas.openxmlformats.org/officeDocument/2006/relationships/image" Target="../media/image31.png"/><Relationship Id="rId4" Type="http://schemas.openxmlformats.org/officeDocument/2006/relationships/image" Target="../media/image60.jp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11" Type="http://schemas.openxmlformats.org/officeDocument/2006/relationships/image" Target="../media/image24.png"/><Relationship Id="rId5" Type="http://schemas.openxmlformats.org/officeDocument/2006/relationships/image" Target="../media/image68.png"/><Relationship Id="rId10" Type="http://schemas.openxmlformats.org/officeDocument/2006/relationships/image" Target="../media/image31.png"/><Relationship Id="rId4" Type="http://schemas.openxmlformats.org/officeDocument/2006/relationships/image" Target="../media/image67.png"/><Relationship Id="rId9" Type="http://schemas.openxmlformats.org/officeDocument/2006/relationships/image" Target="../media/image7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3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" y="5270119"/>
            <a:ext cx="2912237" cy="1587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65190"/>
            <a:ext cx="2916936" cy="189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452" y="691895"/>
            <a:ext cx="2275332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2364" y="691895"/>
            <a:ext cx="490727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5244" y="691895"/>
            <a:ext cx="2014728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171" y="691895"/>
            <a:ext cx="2464307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8583" y="691895"/>
            <a:ext cx="1025651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340" y="691895"/>
            <a:ext cx="618744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712" y="996696"/>
            <a:ext cx="1655064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79" y="996696"/>
            <a:ext cx="925068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8523" y="1046988"/>
            <a:ext cx="428244" cy="406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2344" y="996696"/>
            <a:ext cx="1010411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7955" y="996696"/>
            <a:ext cx="1149096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7679" y="996696"/>
            <a:ext cx="1735836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2620" y="996696"/>
            <a:ext cx="925068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9840" y="996696"/>
            <a:ext cx="778763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0756" y="996696"/>
            <a:ext cx="1687068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7455" y="1301496"/>
            <a:ext cx="1399031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5591" y="1301496"/>
            <a:ext cx="481584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0852" y="1301496"/>
            <a:ext cx="1391412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7840" y="1351788"/>
            <a:ext cx="394715" cy="4069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117" y="765809"/>
            <a:ext cx="7436484" cy="97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12700" indent="-1270" algn="ctr">
              <a:lnSpc>
                <a:spcPct val="100000"/>
              </a:lnSpc>
            </a:pPr>
            <a:endParaRPr sz="2000" dirty="0">
              <a:latin typeface="Sakkal Majalla"/>
              <a:cs typeface="Sakkal Majall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26896" y="1786635"/>
            <a:ext cx="6490208" cy="36288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5880" y="1784604"/>
            <a:ext cx="6492240" cy="36332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2672" y="1772411"/>
            <a:ext cx="6518783" cy="3657473"/>
          </a:xfrm>
          <a:custGeom>
            <a:avLst/>
            <a:gdLst/>
            <a:ahLst/>
            <a:cxnLst/>
            <a:rect l="l" t="t" r="r" b="b"/>
            <a:pathLst>
              <a:path w="6518783" h="3657473">
                <a:moveTo>
                  <a:pt x="0" y="3657473"/>
                </a:moveTo>
                <a:lnTo>
                  <a:pt x="6518783" y="3657473"/>
                </a:lnTo>
                <a:lnTo>
                  <a:pt x="6518783" y="0"/>
                </a:lnTo>
                <a:lnTo>
                  <a:pt x="0" y="0"/>
                </a:lnTo>
                <a:lnTo>
                  <a:pt x="0" y="365747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11044" y="5584240"/>
            <a:ext cx="6411595" cy="740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Цыга</a:t>
            </a:r>
            <a:r>
              <a:rPr sz="16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енко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С.</a:t>
            </a:r>
            <a:r>
              <a:rPr sz="1600" b="1" spc="-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С.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R="13335" algn="r">
              <a:lnSpc>
                <a:spcPct val="100000"/>
              </a:lnSpc>
              <a:spcBef>
                <a:spcPts val="10"/>
              </a:spcBef>
            </a:pPr>
            <a:r>
              <a:rPr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Прези</a:t>
            </a:r>
            <a:r>
              <a:rPr sz="16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ент НП</a:t>
            </a:r>
            <a:r>
              <a:rPr sz="1600" b="1" spc="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«А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ссоциация</a:t>
            </a:r>
            <a:r>
              <a:rPr sz="1600" b="1" spc="3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омост</a:t>
            </a:r>
            <a:r>
              <a:rPr sz="1600" b="1" spc="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оительных</a:t>
            </a:r>
            <a:r>
              <a:rPr sz="16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r>
              <a:rPr sz="1600" b="1" spc="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ИП»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R="13335" algn="r">
              <a:tabLst>
                <a:tab pos="2208530" algn="l"/>
              </a:tabLst>
            </a:pPr>
            <a:r>
              <a:rPr lang="en-US" sz="12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июня </a:t>
            </a:r>
            <a:r>
              <a:rPr sz="12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12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sz="1200" spc="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200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200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200" spc="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sz="1200" spc="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1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sz="1100" spc="-1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100" spc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сква</a:t>
            </a:r>
            <a:r>
              <a:rPr lang="ru-RU" sz="11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Круглый стол «Комплексное освоение территорий в целях жилищного строительства»</a:t>
            </a:r>
            <a:endParaRPr lang="ru-RU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R="13335" algn="r">
              <a:lnSpc>
                <a:spcPct val="100000"/>
              </a:lnSpc>
              <a:tabLst>
                <a:tab pos="2208530" algn="l"/>
              </a:tabLst>
            </a:pPr>
            <a:r>
              <a:rPr sz="11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28651"/>
            <a:ext cx="8305800" cy="11074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энергоэффективной технологии SIP при комплексном освоении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территорий.</a:t>
            </a:r>
            <a:endParaRPr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5" y="1268412"/>
            <a:ext cx="4606925" cy="4908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526" y="1268475"/>
            <a:ext cx="4427474" cy="491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87500"/>
            <a:ext cx="4643501" cy="5113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526" y="1087500"/>
            <a:ext cx="4427474" cy="5113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1262"/>
            <a:ext cx="4572000" cy="4860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4451" y="1211262"/>
            <a:ext cx="4519548" cy="4860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81075"/>
            <a:ext cx="4483100" cy="509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981011"/>
            <a:ext cx="4571999" cy="5091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7" y="4262501"/>
            <a:ext cx="3841750" cy="244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900" y="4248213"/>
            <a:ext cx="3870325" cy="2471674"/>
          </a:xfrm>
          <a:custGeom>
            <a:avLst/>
            <a:gdLst/>
            <a:ahLst/>
            <a:cxnLst/>
            <a:rect l="l" t="t" r="r" b="b"/>
            <a:pathLst>
              <a:path w="3870325" h="2471674">
                <a:moveTo>
                  <a:pt x="0" y="2471674"/>
                </a:moveTo>
                <a:lnTo>
                  <a:pt x="3870325" y="2471674"/>
                </a:lnTo>
                <a:lnTo>
                  <a:pt x="3870325" y="0"/>
                </a:lnTo>
                <a:lnTo>
                  <a:pt x="0" y="0"/>
                </a:lnTo>
                <a:lnTo>
                  <a:pt x="0" y="2471674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7250" y="4262501"/>
            <a:ext cx="3840099" cy="2443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2898" y="4248213"/>
            <a:ext cx="3868674" cy="2471674"/>
          </a:xfrm>
          <a:custGeom>
            <a:avLst/>
            <a:gdLst/>
            <a:ahLst/>
            <a:cxnLst/>
            <a:rect l="l" t="t" r="r" b="b"/>
            <a:pathLst>
              <a:path w="3868674" h="2471674">
                <a:moveTo>
                  <a:pt x="0" y="2471674"/>
                </a:moveTo>
                <a:lnTo>
                  <a:pt x="3868674" y="2471674"/>
                </a:lnTo>
                <a:lnTo>
                  <a:pt x="3868674" y="0"/>
                </a:lnTo>
                <a:lnTo>
                  <a:pt x="0" y="0"/>
                </a:lnTo>
                <a:lnTo>
                  <a:pt x="0" y="2471674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7250" y="1704975"/>
            <a:ext cx="3840099" cy="2444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2898" y="1690623"/>
            <a:ext cx="3868674" cy="2473325"/>
          </a:xfrm>
          <a:custGeom>
            <a:avLst/>
            <a:gdLst/>
            <a:ahLst/>
            <a:cxnLst/>
            <a:rect l="l" t="t" r="r" b="b"/>
            <a:pathLst>
              <a:path w="3868674" h="2473325">
                <a:moveTo>
                  <a:pt x="0" y="2473325"/>
                </a:moveTo>
                <a:lnTo>
                  <a:pt x="3868674" y="2473325"/>
                </a:lnTo>
                <a:lnTo>
                  <a:pt x="3868674" y="0"/>
                </a:lnTo>
                <a:lnTo>
                  <a:pt x="0" y="0"/>
                </a:lnTo>
                <a:lnTo>
                  <a:pt x="0" y="2473325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187" y="1704975"/>
            <a:ext cx="3841750" cy="2444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900" y="1690623"/>
            <a:ext cx="3870325" cy="2473325"/>
          </a:xfrm>
          <a:custGeom>
            <a:avLst/>
            <a:gdLst/>
            <a:ahLst/>
            <a:cxnLst/>
            <a:rect l="l" t="t" r="r" b="b"/>
            <a:pathLst>
              <a:path w="3870325" h="2473325">
                <a:moveTo>
                  <a:pt x="0" y="2473325"/>
                </a:moveTo>
                <a:lnTo>
                  <a:pt x="3870325" y="2473325"/>
                </a:lnTo>
                <a:lnTo>
                  <a:pt x="3870325" y="0"/>
                </a:lnTo>
                <a:lnTo>
                  <a:pt x="0" y="0"/>
                </a:lnTo>
                <a:lnTo>
                  <a:pt x="0" y="2473325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025" y="590550"/>
            <a:ext cx="7943850" cy="1000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1739" y="547116"/>
            <a:ext cx="2275332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4652" y="547116"/>
            <a:ext cx="490727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7532" y="547116"/>
            <a:ext cx="2014727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59" y="851916"/>
            <a:ext cx="2462783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4723" y="851916"/>
            <a:ext cx="1025651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1003" y="851916"/>
            <a:ext cx="481584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6264" y="851916"/>
            <a:ext cx="1795272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9115" y="851916"/>
            <a:ext cx="1325880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4100" y="851916"/>
            <a:ext cx="490727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6603" y="851916"/>
            <a:ext cx="897636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9816" y="902208"/>
            <a:ext cx="426720" cy="4069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2592" y="915924"/>
            <a:ext cx="1328927" cy="3901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33588" y="957072"/>
            <a:ext cx="382524" cy="3489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6096" y="1179575"/>
            <a:ext cx="719327" cy="3703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82440" y="1220724"/>
            <a:ext cx="347472" cy="329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9496" y="1179575"/>
            <a:ext cx="908303" cy="3703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77384" y="1220724"/>
            <a:ext cx="347472" cy="329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9738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ек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ир</a:t>
            </a:r>
            <a:r>
              <a:rPr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вание</a:t>
            </a:r>
            <a:r>
              <a:rPr sz="2000" b="1" spc="-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-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тв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 мно</a:t>
            </a:r>
            <a:r>
              <a:rPr sz="20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окв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ирн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000" b="1" spc="-2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-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спу</a:t>
            </a:r>
            <a:r>
              <a:rPr sz="20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ах</a:t>
            </a:r>
            <a:r>
              <a:rPr sz="2000" b="1" spc="-2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асия</a:t>
            </a:r>
            <a:r>
              <a:rPr sz="2000" b="1" spc="-2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.</a:t>
            </a:r>
            <a:r>
              <a:rPr sz="2000" b="1" spc="-50" dirty="0" smtClean="0">
                <a:solidFill>
                  <a:srgbClr val="FFFFFF"/>
                </a:solidFill>
                <a:latin typeface="Sakkal Majalla"/>
                <a:cs typeface="Sakkal Majalla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Зас</a:t>
            </a:r>
            <a:r>
              <a:rPr sz="1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рой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ик</a:t>
            </a:r>
            <a:r>
              <a:rPr sz="16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Sakkal Majalla"/>
                <a:cs typeface="Sakkal Majalla"/>
              </a:rPr>
              <a:t>–</a:t>
            </a:r>
            <a:endParaRPr sz="1600">
              <a:latin typeface="Sakkal Majalla"/>
              <a:cs typeface="Sakkal Majall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33190" y="1240663"/>
            <a:ext cx="1253490" cy="27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ОО</a:t>
            </a:r>
            <a:r>
              <a:rPr sz="16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Sakkal Majalla"/>
                <a:cs typeface="Sakkal Majalla"/>
              </a:rPr>
              <a:t>«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Ар</a:t>
            </a:r>
            <a:r>
              <a:rPr sz="16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ада</a:t>
            </a:r>
            <a:r>
              <a:rPr sz="1600" spc="-10" dirty="0" smtClean="0">
                <a:solidFill>
                  <a:srgbClr val="FFFFFF"/>
                </a:solidFill>
                <a:latin typeface="Sakkal Majalla"/>
                <a:cs typeface="Sakkal Majalla"/>
              </a:rPr>
              <a:t>»</a:t>
            </a:r>
            <a:endParaRPr sz="1600">
              <a:latin typeface="Sakkal Majalla"/>
              <a:cs typeface="Sakkal Majal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9274"/>
            <a:ext cx="9144000" cy="6308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43" y="5968085"/>
            <a:ext cx="3474085" cy="681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</a:pPr>
            <a:r>
              <a:rPr sz="1600" b="1" spc="-15" dirty="0" smtClean="0">
                <a:solidFill>
                  <a:srgbClr val="A40020"/>
                </a:solidFill>
                <a:latin typeface="Arial"/>
                <a:cs typeface="Arial"/>
              </a:rPr>
              <a:t>П</a:t>
            </a:r>
            <a:r>
              <a:rPr sz="1600" b="1" spc="-35" dirty="0" smtClean="0">
                <a:solidFill>
                  <a:srgbClr val="A40020"/>
                </a:solidFill>
                <a:latin typeface="Arial"/>
                <a:cs typeface="Arial"/>
              </a:rPr>
              <a:t>Р</a:t>
            </a:r>
            <a:r>
              <a:rPr sz="1600" b="1" spc="-25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600" b="1" spc="-15" dirty="0" smtClean="0">
                <a:solidFill>
                  <a:srgbClr val="A40020"/>
                </a:solidFill>
                <a:latin typeface="Arial"/>
                <a:cs typeface="Arial"/>
              </a:rPr>
              <a:t>ИЗ</a:t>
            </a:r>
            <a:r>
              <a:rPr sz="1600" b="1" spc="-55" dirty="0" smtClean="0">
                <a:solidFill>
                  <a:srgbClr val="A40020"/>
                </a:solidFill>
                <a:latin typeface="Arial"/>
                <a:cs typeface="Arial"/>
              </a:rPr>
              <a:t>В</a:t>
            </a:r>
            <a:r>
              <a:rPr sz="1600" b="1" spc="-50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600" b="1" spc="-15" dirty="0" smtClean="0">
                <a:solidFill>
                  <a:srgbClr val="A40020"/>
                </a:solidFill>
                <a:latin typeface="Arial"/>
                <a:cs typeface="Arial"/>
              </a:rPr>
              <a:t>Д</a:t>
            </a:r>
            <a:r>
              <a:rPr sz="1600" b="1" spc="-10" dirty="0" smtClean="0">
                <a:solidFill>
                  <a:srgbClr val="A40020"/>
                </a:solidFill>
                <a:latin typeface="Arial"/>
                <a:cs typeface="Arial"/>
              </a:rPr>
              <a:t>ИТЕЛИ:</a:t>
            </a:r>
            <a:endParaRPr sz="1600">
              <a:latin typeface="Arial"/>
              <a:cs typeface="Arial"/>
            </a:endParaRPr>
          </a:p>
          <a:p>
            <a:pPr marL="158750" indent="-146685">
              <a:lnSpc>
                <a:spcPts val="1680"/>
              </a:lnSpc>
              <a:buFont typeface="Arial"/>
              <a:buChar char="–"/>
              <a:tabLst>
                <a:tab pos="158750" algn="l"/>
              </a:tabLst>
            </a:pPr>
            <a:r>
              <a:rPr sz="1400" spc="0" dirty="0" smtClean="0">
                <a:latin typeface="Arial"/>
                <a:cs typeface="Arial"/>
              </a:rPr>
              <a:t>ООО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«Э</a:t>
            </a:r>
            <a:r>
              <a:rPr sz="1400" spc="-20" dirty="0" smtClean="0">
                <a:latin typeface="Arial"/>
                <a:cs typeface="Arial"/>
              </a:rPr>
              <a:t>К</a:t>
            </a:r>
            <a:r>
              <a:rPr sz="1400" spc="0" dirty="0" smtClean="0">
                <a:latin typeface="Arial"/>
                <a:cs typeface="Arial"/>
              </a:rPr>
              <a:t>ОПА</a:t>
            </a:r>
            <a:r>
              <a:rPr sz="1400" spc="-5" dirty="0" smtClean="0">
                <a:latin typeface="Arial"/>
                <a:cs typeface="Arial"/>
              </a:rPr>
              <a:t>Н</a:t>
            </a:r>
            <a:r>
              <a:rPr sz="1400" spc="0" dirty="0" smtClean="0">
                <a:latin typeface="Arial"/>
                <a:cs typeface="Arial"/>
              </a:rPr>
              <a:t>-</a:t>
            </a:r>
            <a:r>
              <a:rPr sz="1400" spc="-90" dirty="0" smtClean="0">
                <a:latin typeface="Arial"/>
                <a:cs typeface="Arial"/>
              </a:rPr>
              <a:t>Т</a:t>
            </a:r>
            <a:r>
              <a:rPr sz="1400" spc="-40" dirty="0" smtClean="0">
                <a:latin typeface="Arial"/>
                <a:cs typeface="Arial"/>
              </a:rPr>
              <a:t>е</a:t>
            </a:r>
            <a:r>
              <a:rPr sz="1400" spc="-30" dirty="0" smtClean="0">
                <a:latin typeface="Arial"/>
                <a:cs typeface="Arial"/>
              </a:rPr>
              <a:t>х</a:t>
            </a:r>
            <a:r>
              <a:rPr sz="1400" spc="0" dirty="0" smtClean="0">
                <a:latin typeface="Arial"/>
                <a:cs typeface="Arial"/>
              </a:rPr>
              <a:t>стро</a:t>
            </a:r>
            <a:r>
              <a:rPr sz="1400" spc="-10" dirty="0" smtClean="0">
                <a:latin typeface="Arial"/>
                <a:cs typeface="Arial"/>
              </a:rPr>
              <a:t>й</a:t>
            </a:r>
            <a:r>
              <a:rPr sz="1400" spc="0" dirty="0" smtClean="0">
                <a:latin typeface="Arial"/>
                <a:cs typeface="Arial"/>
              </a:rPr>
              <a:t>»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(</a:t>
            </a:r>
            <a:r>
              <a:rPr sz="1400" spc="-165" dirty="0" smtClean="0">
                <a:latin typeface="Arial"/>
                <a:cs typeface="Arial"/>
              </a:rPr>
              <a:t>г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Орен</a:t>
            </a:r>
            <a:r>
              <a:rPr sz="1400" spc="-35" dirty="0" smtClean="0">
                <a:latin typeface="Arial"/>
                <a:cs typeface="Arial"/>
              </a:rPr>
              <a:t>б</a:t>
            </a:r>
            <a:r>
              <a:rPr sz="1400" spc="-30" dirty="0" smtClean="0">
                <a:latin typeface="Arial"/>
                <a:cs typeface="Arial"/>
              </a:rPr>
              <a:t>у</a:t>
            </a:r>
            <a:r>
              <a:rPr sz="1400" spc="0" dirty="0" smtClean="0">
                <a:latin typeface="Arial"/>
                <a:cs typeface="Arial"/>
              </a:rPr>
              <a:t>рг)</a:t>
            </a:r>
            <a:endParaRPr sz="1400">
              <a:latin typeface="Arial"/>
              <a:cs typeface="Arial"/>
            </a:endParaRPr>
          </a:p>
          <a:p>
            <a:pPr marL="158750" indent="-146685">
              <a:lnSpc>
                <a:spcPct val="100000"/>
              </a:lnSpc>
              <a:buFont typeface="Arial"/>
              <a:buChar char="–"/>
              <a:tabLst>
                <a:tab pos="158750" algn="l"/>
              </a:tabLst>
            </a:pPr>
            <a:r>
              <a:rPr sz="1400" spc="0" dirty="0" smtClean="0">
                <a:latin typeface="Arial"/>
                <a:cs typeface="Arial"/>
              </a:rPr>
              <a:t>ООО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«</a:t>
            </a:r>
            <a:r>
              <a:rPr sz="1400" spc="-55" dirty="0" smtClean="0">
                <a:latin typeface="Arial"/>
                <a:cs typeface="Arial"/>
              </a:rPr>
              <a:t>С</a:t>
            </a:r>
            <a:r>
              <a:rPr sz="1400" spc="-10" dirty="0" smtClean="0">
                <a:latin typeface="Arial"/>
                <a:cs typeface="Arial"/>
              </a:rPr>
              <a:t>Т</a:t>
            </a:r>
            <a:r>
              <a:rPr sz="1400" spc="-40" dirty="0" smtClean="0">
                <a:latin typeface="Arial"/>
                <a:cs typeface="Arial"/>
              </a:rPr>
              <a:t>Р</a:t>
            </a:r>
            <a:r>
              <a:rPr sz="1400" spc="0" dirty="0" smtClean="0">
                <a:latin typeface="Arial"/>
                <a:cs typeface="Arial"/>
              </a:rPr>
              <a:t>О</a:t>
            </a:r>
            <a:r>
              <a:rPr sz="1400" spc="-10" dirty="0" smtClean="0">
                <a:latin typeface="Arial"/>
                <a:cs typeface="Arial"/>
              </a:rPr>
              <a:t>Н</a:t>
            </a:r>
            <a:r>
              <a:rPr sz="1400" spc="0" dirty="0" smtClean="0">
                <a:latin typeface="Arial"/>
                <a:cs typeface="Arial"/>
              </a:rPr>
              <a:t>ИК»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(</a:t>
            </a:r>
            <a:r>
              <a:rPr sz="1400" spc="-165" dirty="0" smtClean="0">
                <a:latin typeface="Arial"/>
                <a:cs typeface="Arial"/>
              </a:rPr>
              <a:t>г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Е</a:t>
            </a:r>
            <a:r>
              <a:rPr sz="1400" spc="30" dirty="0" smtClean="0">
                <a:latin typeface="Arial"/>
                <a:cs typeface="Arial"/>
              </a:rPr>
              <a:t>к</a:t>
            </a:r>
            <a:r>
              <a:rPr sz="1400" spc="-40" dirty="0" smtClean="0">
                <a:latin typeface="Arial"/>
                <a:cs typeface="Arial"/>
              </a:rPr>
              <a:t>а</a:t>
            </a:r>
            <a:r>
              <a:rPr sz="1400" spc="-10" dirty="0" smtClean="0">
                <a:latin typeface="Arial"/>
                <a:cs typeface="Arial"/>
              </a:rPr>
              <a:t>т</a:t>
            </a:r>
            <a:r>
              <a:rPr sz="1400" spc="0" dirty="0" smtClean="0">
                <a:latin typeface="Arial"/>
                <a:cs typeface="Arial"/>
              </a:rPr>
              <a:t>ер</a:t>
            </a:r>
            <a:r>
              <a:rPr sz="1400" spc="-10" dirty="0" smtClean="0">
                <a:latin typeface="Arial"/>
                <a:cs typeface="Arial"/>
              </a:rPr>
              <a:t>и</a:t>
            </a:r>
            <a:r>
              <a:rPr sz="1400" spc="0" dirty="0" smtClean="0">
                <a:latin typeface="Arial"/>
                <a:cs typeface="Arial"/>
              </a:rPr>
              <a:t>н</a:t>
            </a:r>
            <a:r>
              <a:rPr sz="1400" spc="-40" dirty="0" smtClean="0">
                <a:latin typeface="Arial"/>
                <a:cs typeface="Arial"/>
              </a:rPr>
              <a:t>б</a:t>
            </a:r>
            <a:r>
              <a:rPr sz="1400" spc="-30" dirty="0" smtClean="0">
                <a:latin typeface="Arial"/>
                <a:cs typeface="Arial"/>
              </a:rPr>
              <a:t>у</a:t>
            </a:r>
            <a:r>
              <a:rPr sz="1400" spc="0" dirty="0" smtClean="0">
                <a:latin typeface="Arial"/>
                <a:cs typeface="Arial"/>
              </a:rPr>
              <a:t>рг)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0505" y="6187947"/>
            <a:ext cx="3647440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8750" indent="-146685">
              <a:lnSpc>
                <a:spcPct val="100000"/>
              </a:lnSpc>
              <a:buFont typeface="Arial"/>
              <a:buChar char="–"/>
              <a:tabLst>
                <a:tab pos="158750" algn="l"/>
              </a:tabLst>
            </a:pPr>
            <a:r>
              <a:rPr sz="1400" spc="0" dirty="0" smtClean="0">
                <a:latin typeface="Arial"/>
                <a:cs typeface="Arial"/>
              </a:rPr>
              <a:t>ООО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«Э</a:t>
            </a:r>
            <a:r>
              <a:rPr sz="1400" spc="-20" dirty="0" smtClean="0">
                <a:latin typeface="Arial"/>
                <a:cs typeface="Arial"/>
              </a:rPr>
              <a:t>К</a:t>
            </a:r>
            <a:r>
              <a:rPr sz="1400" spc="0" dirty="0" smtClean="0">
                <a:latin typeface="Arial"/>
                <a:cs typeface="Arial"/>
              </a:rPr>
              <a:t>ОПА</a:t>
            </a:r>
            <a:r>
              <a:rPr sz="1400" spc="-10" dirty="0" smtClean="0">
                <a:latin typeface="Arial"/>
                <a:cs typeface="Arial"/>
              </a:rPr>
              <a:t>Н</a:t>
            </a:r>
            <a:r>
              <a:rPr sz="1400" spc="0" dirty="0" smtClean="0">
                <a:latin typeface="Arial"/>
                <a:cs typeface="Arial"/>
              </a:rPr>
              <a:t>-</a:t>
            </a:r>
            <a:r>
              <a:rPr sz="1400" spc="-65" dirty="0" smtClean="0">
                <a:latin typeface="Arial"/>
                <a:cs typeface="Arial"/>
              </a:rPr>
              <a:t>У</a:t>
            </a:r>
            <a:r>
              <a:rPr sz="1400" spc="0" dirty="0" smtClean="0">
                <a:latin typeface="Arial"/>
                <a:cs typeface="Arial"/>
              </a:rPr>
              <a:t>кра</a:t>
            </a:r>
            <a:r>
              <a:rPr sz="1400" spc="-10" dirty="0" smtClean="0">
                <a:latin typeface="Arial"/>
                <a:cs typeface="Arial"/>
              </a:rPr>
              <a:t>и</a:t>
            </a:r>
            <a:r>
              <a:rPr sz="1400" spc="0" dirty="0" smtClean="0">
                <a:latin typeface="Arial"/>
                <a:cs typeface="Arial"/>
              </a:rPr>
              <a:t>на»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(</a:t>
            </a:r>
            <a:r>
              <a:rPr sz="1400" spc="-165" dirty="0" smtClean="0">
                <a:latin typeface="Arial"/>
                <a:cs typeface="Arial"/>
              </a:rPr>
              <a:t>г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К</a:t>
            </a:r>
            <a:r>
              <a:rPr sz="1400" spc="-10" dirty="0" smtClean="0">
                <a:latin typeface="Arial"/>
                <a:cs typeface="Arial"/>
              </a:rPr>
              <a:t>и</a:t>
            </a:r>
            <a:r>
              <a:rPr sz="1400" spc="0" dirty="0" smtClean="0">
                <a:latin typeface="Arial"/>
                <a:cs typeface="Arial"/>
              </a:rPr>
              <a:t>ев)</a:t>
            </a:r>
            <a:endParaRPr sz="1400">
              <a:latin typeface="Arial"/>
              <a:cs typeface="Arial"/>
            </a:endParaRPr>
          </a:p>
          <a:p>
            <a:pPr marL="158750" indent="-146685">
              <a:lnSpc>
                <a:spcPct val="100000"/>
              </a:lnSpc>
              <a:buFont typeface="Arial"/>
              <a:buChar char="–"/>
              <a:tabLst>
                <a:tab pos="158750" algn="l"/>
              </a:tabLst>
            </a:pPr>
            <a:r>
              <a:rPr sz="1400" spc="0" dirty="0" smtClean="0">
                <a:latin typeface="Arial"/>
                <a:cs typeface="Arial"/>
              </a:rPr>
              <a:t>ООО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«Ка</a:t>
            </a:r>
            <a:r>
              <a:rPr sz="1400" spc="-10" dirty="0" smtClean="0">
                <a:latin typeface="Arial"/>
                <a:cs typeface="Arial"/>
              </a:rPr>
              <a:t>м</a:t>
            </a:r>
            <a:r>
              <a:rPr sz="1400" spc="0" dirty="0" smtClean="0">
                <a:latin typeface="Arial"/>
                <a:cs typeface="Arial"/>
              </a:rPr>
              <a:t>а</a:t>
            </a:r>
            <a:r>
              <a:rPr sz="1400" spc="-90" dirty="0" smtClean="0">
                <a:latin typeface="Arial"/>
                <a:cs typeface="Arial"/>
              </a:rPr>
              <a:t>Т</a:t>
            </a:r>
            <a:r>
              <a:rPr sz="1400" spc="-40" dirty="0" smtClean="0">
                <a:latin typeface="Arial"/>
                <a:cs typeface="Arial"/>
              </a:rPr>
              <a:t>е</a:t>
            </a:r>
            <a:r>
              <a:rPr sz="1400" spc="-20" dirty="0" smtClean="0">
                <a:latin typeface="Arial"/>
                <a:cs typeface="Arial"/>
              </a:rPr>
              <a:t>х</a:t>
            </a:r>
            <a:r>
              <a:rPr sz="1400" spc="0" dirty="0" smtClean="0">
                <a:latin typeface="Arial"/>
                <a:cs typeface="Arial"/>
              </a:rPr>
              <a:t>Ко</a:t>
            </a:r>
            <a:r>
              <a:rPr sz="1400" spc="-10" dirty="0" smtClean="0">
                <a:latin typeface="Arial"/>
                <a:cs typeface="Arial"/>
              </a:rPr>
              <a:t>мп</a:t>
            </a:r>
            <a:r>
              <a:rPr sz="1400" spc="0" dirty="0" smtClean="0">
                <a:latin typeface="Arial"/>
                <a:cs typeface="Arial"/>
              </a:rPr>
              <a:t>лект»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(</a:t>
            </a:r>
            <a:r>
              <a:rPr sz="1400" spc="-165" dirty="0" smtClean="0">
                <a:latin typeface="Arial"/>
                <a:cs typeface="Arial"/>
              </a:rPr>
              <a:t>г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Н</a:t>
            </a:r>
            <a:r>
              <a:rPr sz="1400" spc="0" dirty="0" smtClean="0">
                <a:latin typeface="Arial"/>
                <a:cs typeface="Arial"/>
              </a:rPr>
              <a:t>е</a:t>
            </a:r>
            <a:r>
              <a:rPr sz="1400" spc="-45" dirty="0" smtClean="0">
                <a:latin typeface="Arial"/>
                <a:cs typeface="Arial"/>
              </a:rPr>
              <a:t>ф</a:t>
            </a:r>
            <a:r>
              <a:rPr sz="1400" spc="-10" dirty="0" smtClean="0">
                <a:latin typeface="Arial"/>
                <a:cs typeface="Arial"/>
              </a:rPr>
              <a:t>т</a:t>
            </a:r>
            <a:r>
              <a:rPr sz="1400" spc="0" dirty="0" smtClean="0">
                <a:latin typeface="Arial"/>
                <a:cs typeface="Arial"/>
              </a:rPr>
              <a:t>е</a:t>
            </a:r>
            <a:r>
              <a:rPr sz="1400" spc="30" dirty="0" smtClean="0">
                <a:latin typeface="Arial"/>
                <a:cs typeface="Arial"/>
              </a:rPr>
              <a:t>к</a:t>
            </a:r>
            <a:r>
              <a:rPr sz="1400" spc="0" dirty="0" smtClean="0">
                <a:latin typeface="Arial"/>
                <a:cs typeface="Arial"/>
              </a:rPr>
              <a:t>а</a:t>
            </a:r>
            <a:r>
              <a:rPr sz="1400" spc="-10" dirty="0" smtClean="0">
                <a:latin typeface="Arial"/>
                <a:cs typeface="Arial"/>
              </a:rPr>
              <a:t>м</a:t>
            </a:r>
            <a:r>
              <a:rPr sz="1400" spc="0" dirty="0" smtClean="0">
                <a:latin typeface="Arial"/>
                <a:cs typeface="Arial"/>
              </a:rPr>
              <a:t>ск)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801" y="3392487"/>
            <a:ext cx="4352925" cy="252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6276" y="3382962"/>
            <a:ext cx="4371975" cy="2540000"/>
          </a:xfrm>
          <a:custGeom>
            <a:avLst/>
            <a:gdLst/>
            <a:ahLst/>
            <a:cxnLst/>
            <a:rect l="l" t="t" r="r" b="b"/>
            <a:pathLst>
              <a:path w="4371975" h="2540000">
                <a:moveTo>
                  <a:pt x="0" y="2540000"/>
                </a:moveTo>
                <a:lnTo>
                  <a:pt x="4371975" y="2540000"/>
                </a:lnTo>
                <a:lnTo>
                  <a:pt x="4371975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550" y="1557274"/>
            <a:ext cx="2871724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6025" y="1547875"/>
            <a:ext cx="2890901" cy="2028825"/>
          </a:xfrm>
          <a:custGeom>
            <a:avLst/>
            <a:gdLst/>
            <a:ahLst/>
            <a:cxnLst/>
            <a:rect l="l" t="t" r="r" b="b"/>
            <a:pathLst>
              <a:path w="2890901" h="2028825">
                <a:moveTo>
                  <a:pt x="0" y="2028825"/>
                </a:moveTo>
                <a:lnTo>
                  <a:pt x="2890901" y="2028825"/>
                </a:lnTo>
                <a:lnTo>
                  <a:pt x="2890901" y="0"/>
                </a:lnTo>
                <a:lnTo>
                  <a:pt x="0" y="0"/>
                </a:lnTo>
                <a:lnTo>
                  <a:pt x="0" y="2028825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9863" y="1415288"/>
            <a:ext cx="3453638" cy="2416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7925" y="1403350"/>
            <a:ext cx="3475101" cy="2438400"/>
          </a:xfrm>
          <a:custGeom>
            <a:avLst/>
            <a:gdLst/>
            <a:ahLst/>
            <a:cxnLst/>
            <a:rect l="l" t="t" r="r" b="b"/>
            <a:pathLst>
              <a:path w="3475101" h="2438400">
                <a:moveTo>
                  <a:pt x="0" y="2438400"/>
                </a:moveTo>
                <a:lnTo>
                  <a:pt x="3475101" y="2438400"/>
                </a:lnTo>
                <a:lnTo>
                  <a:pt x="3475101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975" y="485775"/>
            <a:ext cx="8048625" cy="895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6255" y="547116"/>
            <a:ext cx="1525524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2407" y="547116"/>
            <a:ext cx="249174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3252" y="547116"/>
            <a:ext cx="893063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8467" y="547116"/>
            <a:ext cx="2615184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4908" y="851916"/>
            <a:ext cx="618743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4279" y="851916"/>
            <a:ext cx="1655064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971" y="902208"/>
            <a:ext cx="605027" cy="406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ЛУЧШЕЕ</a:t>
            </a:r>
            <a:r>
              <a:rPr sz="20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-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000"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-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b="1" spc="-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ДОМ</a:t>
            </a:r>
            <a:r>
              <a:rPr sz="20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ОЕНИЯ</a:t>
            </a:r>
            <a:endParaRPr sz="2000">
              <a:latin typeface="Times New Roman"/>
              <a:cs typeface="Times New Roman"/>
            </a:endParaRPr>
          </a:p>
          <a:p>
            <a:pPr marL="0" algn="ctr">
              <a:lnSpc>
                <a:spcPct val="100000"/>
              </a:lnSpc>
            </a:pP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2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хн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гии</a:t>
            </a:r>
            <a:r>
              <a:rPr sz="20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SIP</a:t>
            </a:r>
            <a:endParaRPr sz="2000">
              <a:latin typeface="Sakkal Majalla"/>
              <a:cs typeface="Sakkal Majall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087" y="3717861"/>
            <a:ext cx="2738374" cy="2195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7562" y="3708336"/>
            <a:ext cx="2757424" cy="2214626"/>
          </a:xfrm>
          <a:custGeom>
            <a:avLst/>
            <a:gdLst/>
            <a:ahLst/>
            <a:cxnLst/>
            <a:rect l="l" t="t" r="r" b="b"/>
            <a:pathLst>
              <a:path w="2757424" h="2214626">
                <a:moveTo>
                  <a:pt x="0" y="2214626"/>
                </a:moveTo>
                <a:lnTo>
                  <a:pt x="2757424" y="2214626"/>
                </a:lnTo>
                <a:lnTo>
                  <a:pt x="2757424" y="0"/>
                </a:lnTo>
                <a:lnTo>
                  <a:pt x="0" y="0"/>
                </a:lnTo>
                <a:lnTo>
                  <a:pt x="0" y="2214626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57337"/>
            <a:ext cx="3529076" cy="485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275" y="1547812"/>
            <a:ext cx="3548126" cy="4873625"/>
          </a:xfrm>
          <a:custGeom>
            <a:avLst/>
            <a:gdLst/>
            <a:ahLst/>
            <a:cxnLst/>
            <a:rect l="l" t="t" r="r" b="b"/>
            <a:pathLst>
              <a:path w="3548126" h="4873625">
                <a:moveTo>
                  <a:pt x="0" y="4873625"/>
                </a:moveTo>
                <a:lnTo>
                  <a:pt x="3548126" y="4873625"/>
                </a:lnTo>
                <a:lnTo>
                  <a:pt x="3548126" y="0"/>
                </a:lnTo>
                <a:lnTo>
                  <a:pt x="0" y="0"/>
                </a:lnTo>
                <a:lnTo>
                  <a:pt x="0" y="4873625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8501" y="1813814"/>
            <a:ext cx="4690745" cy="415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-10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б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ъ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е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м </a:t>
            </a:r>
            <a:r>
              <a:rPr sz="1700" b="1" spc="-1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ин</a:t>
            </a:r>
            <a:r>
              <a:rPr sz="1700" b="1" spc="-30" dirty="0" smtClean="0">
                <a:solidFill>
                  <a:srgbClr val="A40020"/>
                </a:solidFill>
                <a:latin typeface="Arial"/>
                <a:cs typeface="Arial"/>
              </a:rPr>
              <a:t>в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е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с</a:t>
            </a:r>
            <a:r>
              <a:rPr sz="1700" b="1" spc="-20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и</a:t>
            </a:r>
            <a:r>
              <a:rPr sz="1700" b="1" spc="-10" dirty="0" smtClean="0">
                <a:solidFill>
                  <a:srgbClr val="A40020"/>
                </a:solidFill>
                <a:latin typeface="Arial"/>
                <a:cs typeface="Arial"/>
              </a:rPr>
              <a:t>ц</a:t>
            </a:r>
            <a:r>
              <a:rPr sz="1700" b="1" spc="5" dirty="0" smtClean="0">
                <a:solidFill>
                  <a:srgbClr val="A40020"/>
                </a:solidFill>
                <a:latin typeface="Arial"/>
                <a:cs typeface="Arial"/>
              </a:rPr>
              <a:t>и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й </a:t>
            </a:r>
            <a:r>
              <a:rPr sz="1700" b="1" spc="5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–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т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4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000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000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25" dirty="0" smtClean="0">
                <a:latin typeface="Arial"/>
                <a:cs typeface="Arial"/>
              </a:rPr>
              <a:t>р</a:t>
            </a:r>
            <a:r>
              <a:rPr sz="1700" spc="0" dirty="0" smtClean="0">
                <a:latin typeface="Arial"/>
                <a:cs typeface="Arial"/>
              </a:rPr>
              <a:t>уб.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700" b="1" spc="-45" dirty="0" smtClean="0">
                <a:solidFill>
                  <a:srgbClr val="A40020"/>
                </a:solidFill>
                <a:latin typeface="Arial"/>
                <a:cs typeface="Arial"/>
              </a:rPr>
              <a:t>Р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ял</a:t>
            </a:r>
            <a:r>
              <a:rPr sz="1700" b="1" spc="-20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и,  </a:t>
            </a:r>
            <a:r>
              <a:rPr sz="1700" b="1" spc="-55" dirty="0" smtClean="0">
                <a:solidFill>
                  <a:srgbClr val="A40020"/>
                </a:solidFill>
                <a:latin typeface="Arial"/>
                <a:cs typeface="Arial"/>
              </a:rPr>
              <a:t>в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с</a:t>
            </a:r>
            <a:r>
              <a:rPr sz="1700" b="1" spc="25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-15" dirty="0" smtClean="0">
                <a:solidFill>
                  <a:srgbClr val="A40020"/>
                </a:solidFill>
                <a:latin typeface="Arial"/>
                <a:cs typeface="Arial"/>
              </a:rPr>
              <a:t>у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п</a:t>
            </a:r>
            <a:r>
              <a:rPr sz="1700" b="1" spc="5" dirty="0" smtClean="0">
                <a:solidFill>
                  <a:srgbClr val="A40020"/>
                </a:solidFill>
                <a:latin typeface="Arial"/>
                <a:cs typeface="Arial"/>
              </a:rPr>
              <a:t>и</a:t>
            </a:r>
            <a:r>
              <a:rPr sz="1700" b="1" spc="-20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ел</a:t>
            </a:r>
            <a:r>
              <a:rPr sz="1700" b="1" spc="-10" dirty="0" smtClean="0">
                <a:solidFill>
                  <a:srgbClr val="A40020"/>
                </a:solidFill>
                <a:latin typeface="Arial"/>
                <a:cs typeface="Arial"/>
              </a:rPr>
              <a:t>ь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ный</a:t>
            </a:r>
            <a:r>
              <a:rPr sz="1700" b="1" spc="4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взн</a:t>
            </a:r>
            <a:r>
              <a:rPr sz="1700" b="1" spc="-20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700" b="1" spc="10" dirty="0" smtClean="0">
                <a:solidFill>
                  <a:srgbClr val="A40020"/>
                </a:solidFill>
                <a:latin typeface="Arial"/>
                <a:cs typeface="Arial"/>
              </a:rPr>
              <a:t>с</a:t>
            </a:r>
            <a:r>
              <a:rPr sz="1700" spc="0" dirty="0" smtClean="0">
                <a:solidFill>
                  <a:srgbClr val="A40020"/>
                </a:solidFill>
                <a:latin typeface="Arial"/>
                <a:cs typeface="Arial"/>
              </a:rPr>
              <a:t>,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A40020"/>
                </a:solidFill>
                <a:latin typeface="Arial"/>
                <a:cs typeface="Arial"/>
              </a:rPr>
              <a:t>д</a:t>
            </a:r>
            <a:r>
              <a:rPr sz="1700" b="1" spc="-30" dirty="0" smtClean="0">
                <a:solidFill>
                  <a:srgbClr val="A40020"/>
                </a:solidFill>
                <a:latin typeface="Arial"/>
                <a:cs typeface="Arial"/>
              </a:rPr>
              <a:t>р</a:t>
            </a:r>
            <a:r>
              <a:rPr sz="1700" b="1" spc="-15" dirty="0" smtClean="0">
                <a:solidFill>
                  <a:srgbClr val="A40020"/>
                </a:solidFill>
                <a:latin typeface="Arial"/>
                <a:cs typeface="Arial"/>
              </a:rPr>
              <a:t>у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г</a:t>
            </a:r>
            <a:r>
              <a:rPr sz="1700" b="1" spc="-10" dirty="0" smtClean="0">
                <a:solidFill>
                  <a:srgbClr val="A40020"/>
                </a:solidFill>
                <a:latin typeface="Arial"/>
                <a:cs typeface="Arial"/>
              </a:rPr>
              <a:t>и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е </a:t>
            </a:r>
            <a:r>
              <a:rPr sz="1700" b="1" spc="5" dirty="0" smtClean="0">
                <a:solidFill>
                  <a:srgbClr val="A40020"/>
                </a:solidFill>
                <a:latin typeface="Arial"/>
                <a:cs typeface="Arial"/>
              </a:rPr>
              <a:t>п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ла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-30" dirty="0" smtClean="0">
                <a:solidFill>
                  <a:srgbClr val="A40020"/>
                </a:solidFill>
                <a:latin typeface="Arial"/>
                <a:cs typeface="Arial"/>
              </a:rPr>
              <a:t>е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жи </a:t>
            </a:r>
            <a:r>
              <a:rPr sz="1700" spc="0" dirty="0" smtClean="0">
                <a:latin typeface="Arial"/>
                <a:cs typeface="Arial"/>
              </a:rPr>
              <a:t>–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1</a:t>
            </a:r>
            <a:r>
              <a:rPr lang="ru-RU" sz="1700" spc="0" dirty="0" smtClean="0">
                <a:latin typeface="Arial"/>
                <a:cs typeface="Arial"/>
              </a:rPr>
              <a:t>8</a:t>
            </a:r>
            <a:r>
              <a:rPr sz="1700" spc="0" dirty="0" smtClean="0">
                <a:latin typeface="Arial"/>
                <a:cs typeface="Arial"/>
              </a:rPr>
              <a:t>5 000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30" dirty="0" smtClean="0">
                <a:latin typeface="Arial"/>
                <a:cs typeface="Arial"/>
              </a:rPr>
              <a:t>р</a:t>
            </a:r>
            <a:r>
              <a:rPr sz="1700" spc="0" dirty="0" smtClean="0">
                <a:latin typeface="Arial"/>
                <a:cs typeface="Arial"/>
              </a:rPr>
              <a:t>у</a:t>
            </a:r>
            <a:r>
              <a:rPr sz="1700" spc="-10" dirty="0" smtClean="0">
                <a:latin typeface="Arial"/>
                <a:cs typeface="Arial"/>
              </a:rPr>
              <a:t>б</a:t>
            </a:r>
            <a:r>
              <a:rPr sz="1700" spc="0" dirty="0" smtClean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1942464">
              <a:lnSpc>
                <a:spcPct val="100000"/>
              </a:lnSpc>
            </a:pPr>
            <a:r>
              <a:rPr sz="1700" spc="-40" dirty="0" smtClean="0">
                <a:latin typeface="Arial"/>
                <a:cs typeface="Arial"/>
              </a:rPr>
              <a:t>е</a:t>
            </a:r>
            <a:r>
              <a:rPr sz="1700" spc="0" dirty="0" smtClean="0">
                <a:latin typeface="Arial"/>
                <a:cs typeface="Arial"/>
              </a:rPr>
              <a:t>ди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овремен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о.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3031490" algn="l"/>
              </a:tabLst>
            </a:pPr>
            <a:r>
              <a:rPr sz="1700" b="1" dirty="0" smtClean="0">
                <a:solidFill>
                  <a:srgbClr val="A40020"/>
                </a:solidFill>
                <a:latin typeface="Arial"/>
                <a:cs typeface="Arial"/>
              </a:rPr>
              <a:t>Срок</a:t>
            </a:r>
            <a:r>
              <a:rPr sz="1700" b="1" spc="-40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b="1" spc="-30" dirty="0" smtClean="0">
                <a:solidFill>
                  <a:srgbClr val="A40020"/>
                </a:solidFill>
                <a:latin typeface="Arial"/>
                <a:cs typeface="Arial"/>
              </a:rPr>
              <a:t>в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звра</a:t>
            </a:r>
            <a:r>
              <a:rPr sz="1700" b="1" spc="-15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а</a:t>
            </a:r>
            <a:r>
              <a:rPr sz="1700" b="1" spc="30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ин</a:t>
            </a:r>
            <a:r>
              <a:rPr sz="1700" b="1" spc="-30" dirty="0" smtClean="0">
                <a:solidFill>
                  <a:srgbClr val="A40020"/>
                </a:solidFill>
                <a:latin typeface="Arial"/>
                <a:cs typeface="Arial"/>
              </a:rPr>
              <a:t>в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е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с</a:t>
            </a:r>
            <a:r>
              <a:rPr sz="1700" b="1" spc="-20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и</a:t>
            </a:r>
            <a:r>
              <a:rPr sz="1700" b="1" spc="-10" dirty="0" smtClean="0">
                <a:solidFill>
                  <a:srgbClr val="A40020"/>
                </a:solidFill>
                <a:latin typeface="Arial"/>
                <a:cs typeface="Arial"/>
              </a:rPr>
              <a:t>ц</a:t>
            </a:r>
            <a:r>
              <a:rPr sz="1700" b="1" spc="5" dirty="0" smtClean="0">
                <a:solidFill>
                  <a:srgbClr val="A40020"/>
                </a:solidFill>
                <a:latin typeface="Arial"/>
                <a:cs typeface="Arial"/>
              </a:rPr>
              <a:t>и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й	</a:t>
            </a:r>
            <a:r>
              <a:rPr sz="1700" spc="0" dirty="0" smtClean="0">
                <a:latin typeface="Arial"/>
                <a:cs typeface="Arial"/>
              </a:rPr>
              <a:t>–  6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12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меся</a:t>
            </a:r>
            <a:r>
              <a:rPr sz="1700" spc="-25" dirty="0" smtClean="0">
                <a:latin typeface="Arial"/>
                <a:cs typeface="Arial"/>
              </a:rPr>
              <a:t>ц</a:t>
            </a:r>
            <a:r>
              <a:rPr sz="1700" spc="0" dirty="0" smtClean="0">
                <a:latin typeface="Arial"/>
                <a:cs typeface="Arial"/>
              </a:rPr>
              <a:t>ев.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700" b="1" spc="-10" dirty="0" smtClean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б</a:t>
            </a:r>
            <a:r>
              <a:rPr sz="1700" b="1" spc="-35" dirty="0" smtClean="0">
                <a:solidFill>
                  <a:srgbClr val="A40020"/>
                </a:solidFill>
                <a:latin typeface="Arial"/>
                <a:cs typeface="Arial"/>
              </a:rPr>
              <a:t>щ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ие</a:t>
            </a:r>
            <a:r>
              <a:rPr sz="1700" b="1" spc="2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b="1" spc="-20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р</a:t>
            </a:r>
            <a:r>
              <a:rPr sz="1700" b="1" spc="-25" dirty="0" smtClean="0">
                <a:solidFill>
                  <a:srgbClr val="A40020"/>
                </a:solidFill>
                <a:latin typeface="Arial"/>
                <a:cs typeface="Arial"/>
              </a:rPr>
              <a:t>е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бо</a:t>
            </a:r>
            <a:r>
              <a:rPr sz="1700" b="1" spc="-30" dirty="0" smtClean="0">
                <a:solidFill>
                  <a:srgbClr val="A40020"/>
                </a:solidFill>
                <a:latin typeface="Arial"/>
                <a:cs typeface="Arial"/>
              </a:rPr>
              <a:t>в</a:t>
            </a:r>
            <a:r>
              <a:rPr sz="1700" b="1" spc="0" dirty="0" smtClean="0">
                <a:solidFill>
                  <a:srgbClr val="A40020"/>
                </a:solidFill>
                <a:latin typeface="Arial"/>
                <a:cs typeface="Arial"/>
              </a:rPr>
              <a:t>ания: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–"/>
              <a:tabLst>
                <a:tab pos="192405" algn="l"/>
              </a:tabLst>
            </a:pPr>
            <a:r>
              <a:rPr sz="1700" spc="0" dirty="0" smtClean="0">
                <a:latin typeface="Arial"/>
                <a:cs typeface="Arial"/>
              </a:rPr>
              <a:t>Н</a:t>
            </a:r>
            <a:r>
              <a:rPr sz="1700" spc="40" dirty="0" smtClean="0">
                <a:latin typeface="Arial"/>
                <a:cs typeface="Arial"/>
              </a:rPr>
              <a:t>А</a:t>
            </a:r>
            <a:r>
              <a:rPr sz="1700" spc="0" dirty="0" smtClean="0">
                <a:latin typeface="Arial"/>
                <a:cs typeface="Arial"/>
              </a:rPr>
              <a:t>Л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ЧИЕ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ин</a:t>
            </a:r>
            <a:r>
              <a:rPr sz="1700" spc="-35" dirty="0" smtClean="0">
                <a:latin typeface="Arial"/>
                <a:cs typeface="Arial"/>
              </a:rPr>
              <a:t>в</a:t>
            </a:r>
            <a:r>
              <a:rPr sz="1700" spc="0" dirty="0" smtClean="0">
                <a:latin typeface="Arial"/>
                <a:cs typeface="Arial"/>
              </a:rPr>
              <a:t>ест</a:t>
            </a:r>
            <a:r>
              <a:rPr sz="1700" spc="-10" dirty="0" smtClean="0">
                <a:latin typeface="Arial"/>
                <a:cs typeface="Arial"/>
              </a:rPr>
              <a:t>ици</a:t>
            </a:r>
            <a:r>
              <a:rPr sz="1700" spc="0" dirty="0" smtClean="0">
                <a:latin typeface="Arial"/>
                <a:cs typeface="Arial"/>
              </a:rPr>
              <a:t>й и про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з</a:t>
            </a:r>
            <a:r>
              <a:rPr sz="1700" spc="-35" dirty="0" smtClean="0">
                <a:latin typeface="Arial"/>
                <a:cs typeface="Arial"/>
              </a:rPr>
              <a:t>в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дст</a:t>
            </a:r>
            <a:r>
              <a:rPr sz="1700" spc="-35" dirty="0" smtClean="0">
                <a:latin typeface="Arial"/>
                <a:cs typeface="Arial"/>
              </a:rPr>
              <a:t>в</a:t>
            </a:r>
            <a:r>
              <a:rPr sz="1700" spc="0" dirty="0" smtClean="0">
                <a:latin typeface="Arial"/>
                <a:cs typeface="Arial"/>
              </a:rPr>
              <a:t>е</a:t>
            </a:r>
            <a:r>
              <a:rPr sz="1700" spc="-10" dirty="0" smtClean="0">
                <a:latin typeface="Arial"/>
                <a:cs typeface="Arial"/>
              </a:rPr>
              <a:t>нн</a:t>
            </a:r>
            <a:r>
              <a:rPr sz="1700" spc="0" dirty="0" smtClean="0">
                <a:latin typeface="Arial"/>
                <a:cs typeface="Arial"/>
              </a:rPr>
              <a:t>о</a:t>
            </a:r>
            <a:r>
              <a:rPr sz="1700" spc="-40" dirty="0" smtClean="0">
                <a:latin typeface="Arial"/>
                <a:cs typeface="Arial"/>
              </a:rPr>
              <a:t>г</a:t>
            </a:r>
            <a:r>
              <a:rPr sz="1700" spc="0" dirty="0" smtClean="0">
                <a:latin typeface="Arial"/>
                <a:cs typeface="Arial"/>
              </a:rPr>
              <a:t>о</a:t>
            </a:r>
            <a:endParaRPr sz="1700" dirty="0">
              <a:latin typeface="Arial"/>
              <a:cs typeface="Arial"/>
            </a:endParaRPr>
          </a:p>
          <a:p>
            <a:pPr marL="12700" marR="702945">
              <a:lnSpc>
                <a:spcPct val="100000"/>
              </a:lnSpc>
            </a:pPr>
            <a:r>
              <a:rPr sz="1700" dirty="0" smtClean="0">
                <a:latin typeface="Arial"/>
                <a:cs typeface="Arial"/>
              </a:rPr>
              <a:t>поме</a:t>
            </a:r>
            <a:r>
              <a:rPr sz="1700" spc="-25" dirty="0" smtClean="0">
                <a:latin typeface="Arial"/>
                <a:cs typeface="Arial"/>
              </a:rPr>
              <a:t>щ</a:t>
            </a:r>
            <a:r>
              <a:rPr sz="1700" spc="0" dirty="0" smtClean="0">
                <a:latin typeface="Arial"/>
                <a:cs typeface="Arial"/>
              </a:rPr>
              <a:t>ен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я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(</a:t>
            </a:r>
            <a:r>
              <a:rPr sz="1700" spc="15" dirty="0" smtClean="0">
                <a:latin typeface="Arial"/>
                <a:cs typeface="Arial"/>
              </a:rPr>
              <a:t>с</a:t>
            </a:r>
            <a:r>
              <a:rPr sz="1700" spc="0" dirty="0" smtClean="0">
                <a:latin typeface="Arial"/>
                <a:cs typeface="Arial"/>
              </a:rPr>
              <a:t>о</a:t>
            </a:r>
            <a:r>
              <a:rPr sz="1700" spc="-30" dirty="0" smtClean="0">
                <a:latin typeface="Arial"/>
                <a:cs typeface="Arial"/>
              </a:rPr>
              <a:t>б</a:t>
            </a:r>
            <a:r>
              <a:rPr sz="1700" spc="0" dirty="0" smtClean="0">
                <a:latin typeface="Arial"/>
                <a:cs typeface="Arial"/>
              </a:rPr>
              <a:t>ст</a:t>
            </a:r>
            <a:r>
              <a:rPr sz="1700" spc="-30" dirty="0" smtClean="0">
                <a:latin typeface="Arial"/>
                <a:cs typeface="Arial"/>
              </a:rPr>
              <a:t>в</a:t>
            </a:r>
            <a:r>
              <a:rPr sz="1700" spc="0" dirty="0" smtClean="0">
                <a:latin typeface="Arial"/>
                <a:cs typeface="Arial"/>
              </a:rPr>
              <a:t>ен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ость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или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аренда 800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1200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м2);</a:t>
            </a:r>
            <a:endParaRPr sz="1700" dirty="0">
              <a:latin typeface="Arial"/>
              <a:cs typeface="Arial"/>
            </a:endParaRPr>
          </a:p>
          <a:p>
            <a:pPr marL="12700" marR="147320">
              <a:lnSpc>
                <a:spcPct val="100000"/>
              </a:lnSpc>
              <a:buFont typeface="Arial"/>
              <a:buChar char="–"/>
              <a:tabLst>
                <a:tab pos="192405" algn="l"/>
              </a:tabLst>
            </a:pPr>
            <a:r>
              <a:rPr sz="1700" spc="-105" dirty="0" smtClean="0">
                <a:latin typeface="Arial"/>
                <a:cs typeface="Arial"/>
              </a:rPr>
              <a:t>Р</a:t>
            </a:r>
            <a:r>
              <a:rPr sz="1700" spc="-25" dirty="0" smtClean="0">
                <a:latin typeface="Arial"/>
                <a:cs typeface="Arial"/>
              </a:rPr>
              <a:t>А</a:t>
            </a:r>
            <a:r>
              <a:rPr sz="1700" spc="0" dirty="0" smtClean="0">
                <a:latin typeface="Arial"/>
                <a:cs typeface="Arial"/>
              </a:rPr>
              <a:t>ЗМЕЩЕ</a:t>
            </a:r>
            <a:r>
              <a:rPr sz="1700" spc="5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ИЕ</a:t>
            </a:r>
            <a:r>
              <a:rPr sz="1700" spc="-30" dirty="0" smtClean="0">
                <a:latin typeface="Arial"/>
                <a:cs typeface="Arial"/>
              </a:rPr>
              <a:t> в</a:t>
            </a:r>
            <a:r>
              <a:rPr sz="1700" spc="-80" dirty="0" smtClean="0">
                <a:latin typeface="Arial"/>
                <a:cs typeface="Arial"/>
              </a:rPr>
              <a:t>б</a:t>
            </a:r>
            <a:r>
              <a:rPr sz="1700" spc="0" dirty="0" smtClean="0">
                <a:latin typeface="Arial"/>
                <a:cs typeface="Arial"/>
              </a:rPr>
              <a:t>лизи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т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к</a:t>
            </a:r>
            <a:r>
              <a:rPr sz="1700" spc="-30" dirty="0" smtClean="0">
                <a:latin typeface="Arial"/>
                <a:cs typeface="Arial"/>
              </a:rPr>
              <a:t>р</a:t>
            </a:r>
            <a:r>
              <a:rPr sz="1700" spc="-25" dirty="0" smtClean="0">
                <a:latin typeface="Arial"/>
                <a:cs typeface="Arial"/>
              </a:rPr>
              <a:t>у</a:t>
            </a:r>
            <a:r>
              <a:rPr sz="1700" spc="0" dirty="0" smtClean="0">
                <a:latin typeface="Arial"/>
                <a:cs typeface="Arial"/>
              </a:rPr>
              <a:t>пн</a:t>
            </a:r>
            <a:r>
              <a:rPr sz="1700" spc="-10" dirty="0" smtClean="0">
                <a:latin typeface="Arial"/>
                <a:cs typeface="Arial"/>
              </a:rPr>
              <a:t>ы</a:t>
            </a:r>
            <a:r>
              <a:rPr sz="1700" spc="0" dirty="0" smtClean="0">
                <a:latin typeface="Arial"/>
                <a:cs typeface="Arial"/>
              </a:rPr>
              <a:t>х</a:t>
            </a:r>
            <a:r>
              <a:rPr sz="1700" spc="40" dirty="0" smtClean="0">
                <a:latin typeface="Arial"/>
                <a:cs typeface="Arial"/>
              </a:rPr>
              <a:t> </a:t>
            </a:r>
            <a:r>
              <a:rPr sz="1700" spc="-35" dirty="0" smtClean="0">
                <a:latin typeface="Arial"/>
                <a:cs typeface="Arial"/>
              </a:rPr>
              <a:t>г</a:t>
            </a:r>
            <a:r>
              <a:rPr sz="1700" spc="0" dirty="0" smtClean="0">
                <a:latin typeface="Arial"/>
                <a:cs typeface="Arial"/>
              </a:rPr>
              <a:t>ор</a:t>
            </a:r>
            <a:r>
              <a:rPr sz="1700" spc="-35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дов, а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25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акже г</a:t>
            </a:r>
            <a:r>
              <a:rPr sz="1700" spc="-50" dirty="0" smtClean="0">
                <a:latin typeface="Arial"/>
                <a:cs typeface="Arial"/>
              </a:rPr>
              <a:t>у</a:t>
            </a:r>
            <a:r>
              <a:rPr sz="1700" spc="0" dirty="0" smtClean="0">
                <a:latin typeface="Arial"/>
                <a:cs typeface="Arial"/>
              </a:rPr>
              <a:t>с</a:t>
            </a:r>
            <a:r>
              <a:rPr sz="1700" spc="-25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онас</a:t>
            </a:r>
            <a:r>
              <a:rPr sz="1700" spc="-65" dirty="0" smtClean="0">
                <a:latin typeface="Arial"/>
                <a:cs typeface="Arial"/>
              </a:rPr>
              <a:t>е</a:t>
            </a:r>
            <a:r>
              <a:rPr sz="1700" spc="0" dirty="0" smtClean="0">
                <a:latin typeface="Arial"/>
                <a:cs typeface="Arial"/>
              </a:rPr>
              <a:t>лен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ых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райо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ов;</a:t>
            </a:r>
            <a:endParaRPr sz="17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Font typeface="Arial"/>
              <a:buChar char="–"/>
              <a:tabLst>
                <a:tab pos="192405" algn="l"/>
              </a:tabLst>
            </a:pPr>
            <a:r>
              <a:rPr sz="1700" spc="-100" dirty="0" smtClean="0">
                <a:latin typeface="Arial"/>
                <a:cs typeface="Arial"/>
              </a:rPr>
              <a:t>Г</a:t>
            </a:r>
            <a:r>
              <a:rPr sz="1700" spc="-10" dirty="0" smtClean="0">
                <a:latin typeface="Arial"/>
                <a:cs typeface="Arial"/>
              </a:rPr>
              <a:t>О</a:t>
            </a:r>
            <a:r>
              <a:rPr sz="1700" spc="-60" dirty="0" smtClean="0">
                <a:latin typeface="Arial"/>
                <a:cs typeface="Arial"/>
              </a:rPr>
              <a:t>Т</a:t>
            </a:r>
            <a:r>
              <a:rPr sz="1700" spc="-1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В</a:t>
            </a:r>
            <a:r>
              <a:rPr sz="1700" spc="5" dirty="0" smtClean="0">
                <a:latin typeface="Arial"/>
                <a:cs typeface="Arial"/>
              </a:rPr>
              <a:t>Н</a:t>
            </a:r>
            <a:r>
              <a:rPr sz="1700" spc="-10" dirty="0" smtClean="0">
                <a:latin typeface="Arial"/>
                <a:cs typeface="Arial"/>
              </a:rPr>
              <a:t>О</a:t>
            </a:r>
            <a:r>
              <a:rPr sz="1700" spc="-55" dirty="0" smtClean="0">
                <a:latin typeface="Arial"/>
                <a:cs typeface="Arial"/>
              </a:rPr>
              <a:t>С</a:t>
            </a:r>
            <a:r>
              <a:rPr sz="1700" spc="10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Ь</a:t>
            </a:r>
            <a:r>
              <a:rPr sz="1700" spc="-6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к </a:t>
            </a:r>
            <a:r>
              <a:rPr sz="1700" spc="25" dirty="0" smtClean="0">
                <a:latin typeface="Arial"/>
                <a:cs typeface="Arial"/>
              </a:rPr>
              <a:t>с</a:t>
            </a:r>
            <a:r>
              <a:rPr sz="1700" spc="-25" dirty="0" smtClean="0">
                <a:latin typeface="Arial"/>
                <a:cs typeface="Arial"/>
              </a:rPr>
              <a:t>о</a:t>
            </a:r>
            <a:r>
              <a:rPr sz="1700" spc="-40" dirty="0" smtClean="0">
                <a:latin typeface="Arial"/>
                <a:cs typeface="Arial"/>
              </a:rPr>
              <a:t>з</a:t>
            </a:r>
            <a:r>
              <a:rPr sz="1700" spc="0" dirty="0" smtClean="0">
                <a:latin typeface="Arial"/>
                <a:cs typeface="Arial"/>
              </a:rPr>
              <a:t>дан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ю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и </a:t>
            </a:r>
            <a:r>
              <a:rPr sz="1700" spc="20" dirty="0" smtClean="0">
                <a:latin typeface="Arial"/>
                <a:cs typeface="Arial"/>
              </a:rPr>
              <a:t>с</a:t>
            </a:r>
            <a:r>
              <a:rPr sz="1700" spc="0" dirty="0" smtClean="0">
                <a:latin typeface="Arial"/>
                <a:cs typeface="Arial"/>
              </a:rPr>
              <a:t>о</a:t>
            </a:r>
            <a:r>
              <a:rPr sz="1700" spc="-75" dirty="0" smtClean="0">
                <a:latin typeface="Arial"/>
                <a:cs typeface="Arial"/>
              </a:rPr>
              <a:t>б</a:t>
            </a:r>
            <a:r>
              <a:rPr sz="1700" spc="0" dirty="0" smtClean="0">
                <a:latin typeface="Arial"/>
                <a:cs typeface="Arial"/>
              </a:rPr>
              <a:t>л</a:t>
            </a:r>
            <a:r>
              <a:rPr sz="1700" spc="-30" dirty="0" smtClean="0">
                <a:latin typeface="Arial"/>
                <a:cs typeface="Arial"/>
              </a:rPr>
              <a:t>ю</a:t>
            </a:r>
            <a:r>
              <a:rPr sz="1700" spc="0" dirty="0" smtClean="0">
                <a:latin typeface="Arial"/>
                <a:cs typeface="Arial"/>
              </a:rPr>
              <a:t>ден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ю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 smtClean="0">
                <a:latin typeface="Arial"/>
                <a:cs typeface="Arial"/>
              </a:rPr>
              <a:t>с</a:t>
            </a:r>
            <a:r>
              <a:rPr sz="1700" spc="-30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а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да</a:t>
            </a:r>
            <a:r>
              <a:rPr sz="1700" spc="-40" dirty="0" smtClean="0">
                <a:latin typeface="Arial"/>
                <a:cs typeface="Arial"/>
              </a:rPr>
              <a:t>р</a:t>
            </a:r>
            <a:r>
              <a:rPr sz="1700" spc="-30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ов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к</a:t>
            </a:r>
            <a:r>
              <a:rPr sz="1700" spc="0" dirty="0" smtClean="0">
                <a:latin typeface="Arial"/>
                <a:cs typeface="Arial"/>
              </a:rPr>
              <a:t>омпа</a:t>
            </a:r>
            <a:r>
              <a:rPr sz="1700" spc="-10" dirty="0" smtClean="0">
                <a:latin typeface="Arial"/>
                <a:cs typeface="Arial"/>
              </a:rPr>
              <a:t>нии</a:t>
            </a:r>
            <a:r>
              <a:rPr sz="1700" spc="0" dirty="0" smtClean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175" y="485775"/>
            <a:ext cx="8639175" cy="895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3884" y="547116"/>
            <a:ext cx="1863852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6023" y="851916"/>
            <a:ext cx="2485644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2296" y="851916"/>
            <a:ext cx="1655064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988" y="851916"/>
            <a:ext cx="1473708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902208"/>
            <a:ext cx="417575" cy="406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3952" y="851916"/>
            <a:ext cx="925068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4595" y="902208"/>
            <a:ext cx="417575" cy="406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0" marR="3683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2000" b="1" spc="-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АНШИЗА</a:t>
            </a:r>
            <a:endParaRPr sz="2000">
              <a:latin typeface="Times New Roman"/>
              <a:cs typeface="Times New Roman"/>
            </a:endParaRPr>
          </a:p>
          <a:p>
            <a:pPr marL="19050" marR="0" algn="ctr">
              <a:lnSpc>
                <a:spcPct val="100000"/>
              </a:lnSpc>
            </a:pP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ос</a:t>
            </a:r>
            <a:r>
              <a:rPr sz="2000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ной</a:t>
            </a:r>
            <a:r>
              <a:rPr sz="2000" b="1" spc="-2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хн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гии</a:t>
            </a:r>
            <a:r>
              <a:rPr sz="20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20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ОПАН</a:t>
            </a:r>
            <a:r>
              <a:rPr sz="20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(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)</a:t>
            </a:r>
            <a:endParaRPr sz="2000">
              <a:latin typeface="Sakkal Majalla"/>
              <a:cs typeface="Sakkal Majal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663" y="1884553"/>
            <a:ext cx="3481704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180" indent="-285115">
              <a:lnSpc>
                <a:spcPts val="214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b="1" dirty="0" smtClean="0">
                <a:latin typeface="Arial"/>
                <a:cs typeface="Arial"/>
              </a:rPr>
              <a:t>И</a:t>
            </a:r>
            <a:r>
              <a:rPr sz="1800" b="1" spc="5" dirty="0" smtClean="0">
                <a:latin typeface="Arial"/>
                <a:cs typeface="Arial"/>
              </a:rPr>
              <a:t>н</a:t>
            </a:r>
            <a:r>
              <a:rPr sz="1800" b="1" spc="0" dirty="0" smtClean="0">
                <a:latin typeface="Arial"/>
                <a:cs typeface="Arial"/>
              </a:rPr>
              <a:t>с</a:t>
            </a:r>
            <a:r>
              <a:rPr sz="1800" b="1" spc="-35" dirty="0" smtClean="0">
                <a:latin typeface="Arial"/>
                <a:cs typeface="Arial"/>
              </a:rPr>
              <a:t>т</a:t>
            </a:r>
            <a:r>
              <a:rPr sz="1800" b="1" spc="-20" dirty="0" smtClean="0">
                <a:latin typeface="Arial"/>
                <a:cs typeface="Arial"/>
              </a:rPr>
              <a:t>ру</a:t>
            </a:r>
            <a:r>
              <a:rPr sz="1800" b="1" spc="0" dirty="0" smtClean="0">
                <a:latin typeface="Arial"/>
                <a:cs typeface="Arial"/>
              </a:rPr>
              <a:t>к</a:t>
            </a:r>
            <a:r>
              <a:rPr sz="1800" b="1" spc="5" dirty="0" smtClean="0">
                <a:latin typeface="Arial"/>
                <a:cs typeface="Arial"/>
              </a:rPr>
              <a:t>ц</a:t>
            </a:r>
            <a:r>
              <a:rPr sz="1800" b="1" spc="0" dirty="0" smtClean="0">
                <a:latin typeface="Arial"/>
                <a:cs typeface="Arial"/>
              </a:rPr>
              <a:t>ия</a:t>
            </a:r>
            <a:r>
              <a:rPr sz="1800" b="1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по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сбо</a:t>
            </a:r>
            <a:r>
              <a:rPr sz="1800" spc="-10" dirty="0" smtClean="0">
                <a:latin typeface="Arial"/>
                <a:cs typeface="Arial"/>
              </a:rPr>
              <a:t>р</a:t>
            </a:r>
            <a:r>
              <a:rPr sz="1800" spc="25" dirty="0" smtClean="0">
                <a:latin typeface="Arial"/>
                <a:cs typeface="Arial"/>
              </a:rPr>
              <a:t>к</a:t>
            </a:r>
            <a:r>
              <a:rPr sz="1800" spc="0" dirty="0" smtClean="0">
                <a:latin typeface="Arial"/>
                <a:cs typeface="Arial"/>
              </a:rPr>
              <a:t>е дом</a:t>
            </a:r>
            <a:r>
              <a:rPr sz="1800" spc="-10" dirty="0" smtClean="0">
                <a:latin typeface="Arial"/>
                <a:cs typeface="Arial"/>
              </a:rPr>
              <a:t>о</a:t>
            </a:r>
            <a:r>
              <a:rPr sz="1800" spc="0" dirty="0" smtClean="0"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663" y="2235453"/>
            <a:ext cx="3485515" cy="407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180" marR="605790" indent="-285115">
              <a:lnSpc>
                <a:spcPct val="10000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b="1" dirty="0" smtClean="0">
                <a:latin typeface="Arial"/>
                <a:cs typeface="Arial"/>
              </a:rPr>
              <a:t>Л</a:t>
            </a:r>
            <a:r>
              <a:rPr sz="1800" b="1" spc="-20" dirty="0" smtClean="0">
                <a:latin typeface="Arial"/>
                <a:cs typeface="Arial"/>
              </a:rPr>
              <a:t>у</a:t>
            </a:r>
            <a:r>
              <a:rPr sz="1800" b="1" spc="0" dirty="0" smtClean="0">
                <a:latin typeface="Arial"/>
                <a:cs typeface="Arial"/>
              </a:rPr>
              <a:t>ч</a:t>
            </a:r>
            <a:r>
              <a:rPr sz="1800" b="1" spc="-30" dirty="0" smtClean="0">
                <a:latin typeface="Arial"/>
                <a:cs typeface="Arial"/>
              </a:rPr>
              <a:t>ш</a:t>
            </a:r>
            <a:r>
              <a:rPr sz="1800" b="1" spc="0" dirty="0" smtClean="0">
                <a:latin typeface="Arial"/>
                <a:cs typeface="Arial"/>
              </a:rPr>
              <a:t>ие</a:t>
            </a:r>
            <a:r>
              <a:rPr sz="1800" b="1" spc="4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с</a:t>
            </a:r>
            <a:r>
              <a:rPr sz="1800" b="1" spc="-35" dirty="0" smtClean="0">
                <a:latin typeface="Arial"/>
                <a:cs typeface="Arial"/>
              </a:rPr>
              <a:t>т</a:t>
            </a:r>
            <a:r>
              <a:rPr sz="1800" b="1" spc="0" dirty="0" smtClean="0">
                <a:latin typeface="Arial"/>
                <a:cs typeface="Arial"/>
              </a:rPr>
              <a:t>р</a:t>
            </a:r>
            <a:r>
              <a:rPr sz="1800" b="1" spc="5" dirty="0" smtClean="0">
                <a:latin typeface="Arial"/>
                <a:cs typeface="Arial"/>
              </a:rPr>
              <a:t>ои</a:t>
            </a:r>
            <a:r>
              <a:rPr sz="1800" b="1" spc="-20" dirty="0" smtClean="0">
                <a:latin typeface="Arial"/>
                <a:cs typeface="Arial"/>
              </a:rPr>
              <a:t>т</a:t>
            </a:r>
            <a:r>
              <a:rPr sz="1800" b="1" spc="0" dirty="0" smtClean="0">
                <a:latin typeface="Arial"/>
                <a:cs typeface="Arial"/>
              </a:rPr>
              <a:t>ельные </a:t>
            </a:r>
            <a:r>
              <a:rPr sz="1800" b="1" spc="-25" dirty="0" smtClean="0">
                <a:latin typeface="Arial"/>
                <a:cs typeface="Arial"/>
              </a:rPr>
              <a:t>м</a:t>
            </a:r>
            <a:r>
              <a:rPr sz="1800" b="1" spc="0" dirty="0" smtClean="0">
                <a:latin typeface="Arial"/>
                <a:cs typeface="Arial"/>
              </a:rPr>
              <a:t>а</a:t>
            </a:r>
            <a:r>
              <a:rPr sz="1800" b="1" spc="-35" dirty="0" smtClean="0">
                <a:latin typeface="Arial"/>
                <a:cs typeface="Arial"/>
              </a:rPr>
              <a:t>т</a:t>
            </a:r>
            <a:r>
              <a:rPr sz="1800" b="1" spc="0" dirty="0" smtClean="0">
                <a:latin typeface="Arial"/>
                <a:cs typeface="Arial"/>
              </a:rPr>
              <a:t>ери</a:t>
            </a:r>
            <a:r>
              <a:rPr sz="1800" b="1" spc="-10" dirty="0" smtClean="0">
                <a:latin typeface="Arial"/>
                <a:cs typeface="Arial"/>
              </a:rPr>
              <a:t>а</a:t>
            </a:r>
            <a:r>
              <a:rPr sz="1800" b="1" spc="0" dirty="0" smtClean="0">
                <a:latin typeface="Arial"/>
                <a:cs typeface="Arial"/>
              </a:rPr>
              <a:t>лы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701807"/>
              </a:buClr>
              <a:buFont typeface="Arial"/>
              <a:buChar char="•"/>
            </a:pPr>
            <a:endParaRPr sz="600" dirty="0"/>
          </a:p>
          <a:p>
            <a:pPr marL="297180" indent="-285115">
              <a:lnSpc>
                <a:spcPct val="10000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b="1" spc="-80" dirty="0" smtClean="0">
                <a:latin typeface="Arial"/>
                <a:cs typeface="Arial"/>
              </a:rPr>
              <a:t>Т</a:t>
            </a:r>
            <a:r>
              <a:rPr sz="1800" b="1" spc="-30" dirty="0" smtClean="0">
                <a:latin typeface="Arial"/>
                <a:cs typeface="Arial"/>
              </a:rPr>
              <a:t>е</a:t>
            </a:r>
            <a:r>
              <a:rPr sz="1800" b="1" spc="0" dirty="0" smtClean="0">
                <a:latin typeface="Arial"/>
                <a:cs typeface="Arial"/>
              </a:rPr>
              <a:t>хнич</a:t>
            </a:r>
            <a:r>
              <a:rPr sz="1800" b="1" spc="-35" dirty="0" smtClean="0">
                <a:latin typeface="Arial"/>
                <a:cs typeface="Arial"/>
              </a:rPr>
              <a:t>е</a:t>
            </a:r>
            <a:r>
              <a:rPr sz="1800" b="1" spc="0" dirty="0" smtClean="0">
                <a:latin typeface="Arial"/>
                <a:cs typeface="Arial"/>
              </a:rPr>
              <a:t>ск</a:t>
            </a:r>
            <a:r>
              <a:rPr sz="1800" b="1" spc="-10" dirty="0" smtClean="0">
                <a:latin typeface="Arial"/>
                <a:cs typeface="Arial"/>
              </a:rPr>
              <a:t>и</a:t>
            </a:r>
            <a:r>
              <a:rPr sz="1800" b="1" spc="0" dirty="0" smtClean="0">
                <a:latin typeface="Arial"/>
                <a:cs typeface="Arial"/>
              </a:rPr>
              <a:t>е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парам</a:t>
            </a:r>
            <a:r>
              <a:rPr sz="1800" b="1" spc="-30" dirty="0" smtClean="0">
                <a:latin typeface="Arial"/>
                <a:cs typeface="Arial"/>
              </a:rPr>
              <a:t>е</a:t>
            </a:r>
            <a:r>
              <a:rPr sz="1800" b="1" spc="-35" dirty="0" smtClean="0">
                <a:latin typeface="Arial"/>
                <a:cs typeface="Arial"/>
              </a:rPr>
              <a:t>т</a:t>
            </a:r>
            <a:r>
              <a:rPr sz="1800" b="1" spc="0" dirty="0" smtClean="0">
                <a:latin typeface="Arial"/>
                <a:cs typeface="Arial"/>
              </a:rPr>
              <a:t>ры</a:t>
            </a:r>
            <a:endParaRPr sz="18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800" spc="25" dirty="0" smtClean="0">
                <a:latin typeface="Arial"/>
                <a:cs typeface="Arial"/>
              </a:rPr>
              <a:t>к</a:t>
            </a:r>
            <a:r>
              <a:rPr sz="1800" spc="0" dirty="0" smtClean="0">
                <a:latin typeface="Arial"/>
                <a:cs typeface="Arial"/>
              </a:rPr>
              <a:t>онст</a:t>
            </a:r>
            <a:r>
              <a:rPr sz="1800" spc="-30" dirty="0" smtClean="0">
                <a:latin typeface="Arial"/>
                <a:cs typeface="Arial"/>
              </a:rPr>
              <a:t>р</a:t>
            </a:r>
            <a:r>
              <a:rPr sz="1800" spc="-25" dirty="0" smtClean="0">
                <a:latin typeface="Arial"/>
                <a:cs typeface="Arial"/>
              </a:rPr>
              <a:t>у</a:t>
            </a:r>
            <a:r>
              <a:rPr sz="1800" spc="0" dirty="0" smtClean="0">
                <a:latin typeface="Arial"/>
                <a:cs typeface="Arial"/>
              </a:rPr>
              <a:t>кций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 dirty="0"/>
          </a:p>
          <a:p>
            <a:pPr marL="297180" indent="-285115">
              <a:lnSpc>
                <a:spcPct val="10000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b="1" dirty="0" smtClean="0">
                <a:latin typeface="Arial"/>
                <a:cs typeface="Arial"/>
              </a:rPr>
              <a:t>О</a:t>
            </a:r>
            <a:r>
              <a:rPr sz="1800" b="1" spc="5" dirty="0" smtClean="0">
                <a:latin typeface="Arial"/>
                <a:cs typeface="Arial"/>
              </a:rPr>
              <a:t>б</a:t>
            </a:r>
            <a:r>
              <a:rPr sz="1800" b="1" spc="0" dirty="0" smtClean="0">
                <a:latin typeface="Arial"/>
                <a:cs typeface="Arial"/>
              </a:rPr>
              <a:t>о</a:t>
            </a:r>
            <a:r>
              <a:rPr sz="1800" b="1" spc="-20" dirty="0" smtClean="0">
                <a:latin typeface="Arial"/>
                <a:cs typeface="Arial"/>
              </a:rPr>
              <a:t>р</a:t>
            </a:r>
            <a:r>
              <a:rPr sz="1800" b="1" spc="-65" dirty="0" smtClean="0">
                <a:latin typeface="Arial"/>
                <a:cs typeface="Arial"/>
              </a:rPr>
              <a:t>у</a:t>
            </a:r>
            <a:r>
              <a:rPr sz="1800" b="1" spc="0" dirty="0" smtClean="0">
                <a:latin typeface="Arial"/>
                <a:cs typeface="Arial"/>
              </a:rPr>
              <a:t>до</a:t>
            </a:r>
            <a:r>
              <a:rPr sz="1800" b="1" spc="-30" dirty="0" smtClean="0">
                <a:latin typeface="Arial"/>
                <a:cs typeface="Arial"/>
              </a:rPr>
              <a:t>в</a:t>
            </a:r>
            <a:r>
              <a:rPr sz="1800" b="1" spc="0" dirty="0" smtClean="0">
                <a:latin typeface="Arial"/>
                <a:cs typeface="Arial"/>
              </a:rPr>
              <a:t>ание</a:t>
            </a:r>
            <a:endParaRPr sz="18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800" spc="5" dirty="0" smtClean="0">
                <a:latin typeface="Arial"/>
                <a:cs typeface="Arial"/>
              </a:rPr>
              <a:t>дл</a:t>
            </a:r>
            <a:r>
              <a:rPr sz="1800" spc="0" dirty="0" smtClean="0">
                <a:latin typeface="Arial"/>
                <a:cs typeface="Arial"/>
              </a:rPr>
              <a:t>я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SIP-п</a:t>
            </a:r>
            <a:r>
              <a:rPr sz="1800" spc="-10" dirty="0" smtClean="0">
                <a:latin typeface="Arial"/>
                <a:cs typeface="Arial"/>
              </a:rPr>
              <a:t>а</a:t>
            </a:r>
            <a:r>
              <a:rPr sz="1800" spc="0" dirty="0" smtClean="0">
                <a:latin typeface="Arial"/>
                <a:cs typeface="Arial"/>
              </a:rPr>
              <a:t>н</a:t>
            </a:r>
            <a:r>
              <a:rPr sz="1800" spc="-65" dirty="0" smtClean="0">
                <a:latin typeface="Arial"/>
                <a:cs typeface="Arial"/>
              </a:rPr>
              <a:t>е</a:t>
            </a:r>
            <a:r>
              <a:rPr sz="1800" spc="5" dirty="0" smtClean="0">
                <a:latin typeface="Arial"/>
                <a:cs typeface="Arial"/>
              </a:rPr>
              <a:t>л</a:t>
            </a:r>
            <a:r>
              <a:rPr sz="1800" spc="0" dirty="0" smtClean="0">
                <a:latin typeface="Arial"/>
                <a:cs typeface="Arial"/>
              </a:rPr>
              <a:t>ей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 marL="297180" indent="-285115">
              <a:lnSpc>
                <a:spcPct val="10000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latin typeface="Arial"/>
                <a:cs typeface="Arial"/>
              </a:rPr>
              <a:t>Прим</a:t>
            </a:r>
            <a:r>
              <a:rPr sz="1800" spc="-10" dirty="0" smtClean="0">
                <a:latin typeface="Arial"/>
                <a:cs typeface="Arial"/>
              </a:rPr>
              <a:t>е</a:t>
            </a:r>
            <a:r>
              <a:rPr sz="1800" spc="0" dirty="0" smtClean="0">
                <a:latin typeface="Arial"/>
                <a:cs typeface="Arial"/>
              </a:rPr>
              <a:t>ры п</a:t>
            </a:r>
            <a:r>
              <a:rPr sz="1800" spc="-10" dirty="0" smtClean="0">
                <a:latin typeface="Arial"/>
                <a:cs typeface="Arial"/>
              </a:rPr>
              <a:t>р</a:t>
            </a:r>
            <a:r>
              <a:rPr sz="1800" spc="0" dirty="0" smtClean="0">
                <a:latin typeface="Arial"/>
                <a:cs typeface="Arial"/>
              </a:rPr>
              <a:t>о</a:t>
            </a:r>
            <a:r>
              <a:rPr sz="1800" spc="-10" dirty="0" smtClean="0">
                <a:latin typeface="Arial"/>
                <a:cs typeface="Arial"/>
              </a:rPr>
              <a:t>е</a:t>
            </a:r>
            <a:r>
              <a:rPr sz="1800" spc="25" dirty="0" smtClean="0">
                <a:latin typeface="Arial"/>
                <a:cs typeface="Arial"/>
              </a:rPr>
              <a:t>к</a:t>
            </a:r>
            <a:r>
              <a:rPr sz="1800" spc="0" dirty="0" smtClean="0">
                <a:latin typeface="Arial"/>
                <a:cs typeface="Arial"/>
              </a:rPr>
              <a:t>тир</a:t>
            </a:r>
            <a:r>
              <a:rPr sz="1800" spc="-10" dirty="0" smtClean="0">
                <a:latin typeface="Arial"/>
                <a:cs typeface="Arial"/>
              </a:rPr>
              <a:t>о</a:t>
            </a:r>
            <a:r>
              <a:rPr sz="1800" spc="-20" dirty="0" smtClean="0">
                <a:latin typeface="Arial"/>
                <a:cs typeface="Arial"/>
              </a:rPr>
              <a:t>в</a:t>
            </a:r>
            <a:r>
              <a:rPr sz="1800" spc="0" dirty="0" smtClean="0">
                <a:latin typeface="Arial"/>
                <a:cs typeface="Arial"/>
              </a:rPr>
              <a:t>ания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701807"/>
              </a:buClr>
              <a:buFont typeface="Arial"/>
              <a:buChar char="•"/>
            </a:pPr>
            <a:endParaRPr sz="600" dirty="0"/>
          </a:p>
          <a:p>
            <a:pPr marL="297180" indent="-285115">
              <a:lnSpc>
                <a:spcPct val="10000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latin typeface="Arial"/>
                <a:cs typeface="Arial"/>
              </a:rPr>
              <a:t>Прим</a:t>
            </a:r>
            <a:r>
              <a:rPr sz="1800" spc="-10" dirty="0" smtClean="0">
                <a:latin typeface="Arial"/>
                <a:cs typeface="Arial"/>
              </a:rPr>
              <a:t>е</a:t>
            </a:r>
            <a:r>
              <a:rPr sz="1800" spc="0" dirty="0" smtClean="0">
                <a:latin typeface="Arial"/>
                <a:cs typeface="Arial"/>
              </a:rPr>
              <a:t>ры р</a:t>
            </a:r>
            <a:r>
              <a:rPr sz="1800" spc="-10" dirty="0" smtClean="0">
                <a:latin typeface="Arial"/>
                <a:cs typeface="Arial"/>
              </a:rPr>
              <a:t>а</a:t>
            </a:r>
            <a:r>
              <a:rPr sz="1800" spc="-25" dirty="0" smtClean="0">
                <a:latin typeface="Arial"/>
                <a:cs typeface="Arial"/>
              </a:rPr>
              <a:t>с</a:t>
            </a:r>
            <a:r>
              <a:rPr sz="1800" spc="0" dirty="0" smtClean="0">
                <a:latin typeface="Arial"/>
                <a:cs typeface="Arial"/>
              </a:rPr>
              <a:t>ч</a:t>
            </a:r>
            <a:r>
              <a:rPr sz="1800" spc="-70" dirty="0" smtClean="0">
                <a:latin typeface="Arial"/>
                <a:cs typeface="Arial"/>
              </a:rPr>
              <a:t>е</a:t>
            </a:r>
            <a:r>
              <a:rPr sz="1800" spc="-20" dirty="0" smtClean="0">
                <a:latin typeface="Arial"/>
                <a:cs typeface="Arial"/>
              </a:rPr>
              <a:t>т</a:t>
            </a:r>
            <a:r>
              <a:rPr sz="1800" spc="0" dirty="0" smtClean="0">
                <a:latin typeface="Arial"/>
                <a:cs typeface="Arial"/>
              </a:rPr>
              <a:t>а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наг</a:t>
            </a:r>
            <a:r>
              <a:rPr sz="1800" spc="-30" dirty="0" smtClean="0">
                <a:latin typeface="Arial"/>
                <a:cs typeface="Arial"/>
              </a:rPr>
              <a:t>р</a:t>
            </a:r>
            <a:r>
              <a:rPr sz="1800" spc="-25" dirty="0" smtClean="0">
                <a:latin typeface="Arial"/>
                <a:cs typeface="Arial"/>
              </a:rPr>
              <a:t>у</a:t>
            </a:r>
            <a:r>
              <a:rPr sz="1800" spc="-20" dirty="0" smtClean="0">
                <a:latin typeface="Arial"/>
                <a:cs typeface="Arial"/>
              </a:rPr>
              <a:t>з</a:t>
            </a:r>
            <a:r>
              <a:rPr sz="1800" spc="0" dirty="0" smtClean="0">
                <a:latin typeface="Arial"/>
                <a:cs typeface="Arial"/>
              </a:rPr>
              <a:t>ок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701807"/>
              </a:buClr>
              <a:buFont typeface="Arial"/>
              <a:buChar char="•"/>
            </a:pPr>
            <a:endParaRPr sz="550" dirty="0"/>
          </a:p>
          <a:p>
            <a:pPr marL="297180" indent="-285115">
              <a:lnSpc>
                <a:spcPct val="100000"/>
              </a:lnSpc>
              <a:buClr>
                <a:srgbClr val="701807"/>
              </a:buClr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latin typeface="Arial"/>
                <a:cs typeface="Arial"/>
              </a:rPr>
              <a:t>Ас</a:t>
            </a:r>
            <a:r>
              <a:rPr sz="1800" spc="20" dirty="0" smtClean="0">
                <a:latin typeface="Arial"/>
                <a:cs typeface="Arial"/>
              </a:rPr>
              <a:t>с</a:t>
            </a:r>
            <a:r>
              <a:rPr sz="1800" spc="0" dirty="0" smtClean="0">
                <a:latin typeface="Arial"/>
                <a:cs typeface="Arial"/>
              </a:rPr>
              <a:t>оци</a:t>
            </a:r>
            <a:r>
              <a:rPr sz="1800" spc="-10" dirty="0" smtClean="0">
                <a:latin typeface="Arial"/>
                <a:cs typeface="Arial"/>
              </a:rPr>
              <a:t>а</a:t>
            </a:r>
            <a:r>
              <a:rPr sz="1800" spc="0" dirty="0" smtClean="0">
                <a:latin typeface="Arial"/>
                <a:cs typeface="Arial"/>
              </a:rPr>
              <a:t>ция</a:t>
            </a:r>
            <a:r>
              <a:rPr sz="1800" spc="-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СИП</a:t>
            </a:r>
            <a:endParaRPr sz="18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и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b="1" spc="-65" dirty="0" smtClean="0">
                <a:latin typeface="Arial"/>
                <a:cs typeface="Arial"/>
              </a:rPr>
              <a:t>ф</a:t>
            </a:r>
            <a:r>
              <a:rPr sz="1800" b="1" spc="-10" dirty="0" smtClean="0">
                <a:latin typeface="Arial"/>
                <a:cs typeface="Arial"/>
              </a:rPr>
              <a:t>е</a:t>
            </a:r>
            <a:r>
              <a:rPr sz="1800" b="1" spc="0" dirty="0" smtClean="0">
                <a:latin typeface="Arial"/>
                <a:cs typeface="Arial"/>
              </a:rPr>
              <a:t>д</a:t>
            </a:r>
            <a:r>
              <a:rPr sz="1800" b="1" spc="-15" dirty="0" smtClean="0">
                <a:latin typeface="Arial"/>
                <a:cs typeface="Arial"/>
              </a:rPr>
              <a:t>е</a:t>
            </a:r>
            <a:r>
              <a:rPr sz="1800" b="1" spc="0" dirty="0" smtClean="0">
                <a:latin typeface="Arial"/>
                <a:cs typeface="Arial"/>
              </a:rPr>
              <a:t>ра</a:t>
            </a:r>
            <a:r>
              <a:rPr sz="1800" b="1" spc="-10" dirty="0" smtClean="0">
                <a:latin typeface="Arial"/>
                <a:cs typeface="Arial"/>
              </a:rPr>
              <a:t>л</a:t>
            </a:r>
            <a:r>
              <a:rPr sz="1800" b="1" spc="0" dirty="0" smtClean="0">
                <a:latin typeface="Arial"/>
                <a:cs typeface="Arial"/>
              </a:rPr>
              <a:t>ьные</a:t>
            </a:r>
            <a:r>
              <a:rPr sz="1800" b="1" spc="3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прогр</a:t>
            </a:r>
            <a:r>
              <a:rPr sz="1800" b="1" spc="-10" dirty="0" smtClean="0">
                <a:latin typeface="Arial"/>
                <a:cs typeface="Arial"/>
              </a:rPr>
              <a:t>а</a:t>
            </a:r>
            <a:r>
              <a:rPr sz="1800" b="1" spc="0" dirty="0" smtClean="0">
                <a:latin typeface="Arial"/>
                <a:cs typeface="Arial"/>
              </a:rPr>
              <a:t>ммы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0"/>
              </a:spcBef>
            </a:pPr>
            <a:endParaRPr sz="1300" dirty="0"/>
          </a:p>
          <a:p>
            <a:pPr marL="321945">
              <a:lnSpc>
                <a:spcPct val="100000"/>
              </a:lnSpc>
            </a:pPr>
            <a:r>
              <a:rPr sz="2000" b="1" i="1" spc="-75" dirty="0" smtClean="0">
                <a:solidFill>
                  <a:srgbClr val="A40020"/>
                </a:solidFill>
                <a:latin typeface="Arial"/>
                <a:cs typeface="Arial"/>
              </a:rPr>
              <a:t>Т</a:t>
            </a:r>
            <a:r>
              <a:rPr sz="20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ираж</a:t>
            </a:r>
            <a:r>
              <a:rPr sz="2000" b="1" i="1" spc="-2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– </a:t>
            </a:r>
            <a:r>
              <a:rPr sz="2000" b="1" i="1" spc="-16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lang="ru-RU" sz="3400" b="1" i="1" spc="-20" dirty="0" smtClean="0">
                <a:solidFill>
                  <a:srgbClr val="A40020"/>
                </a:solidFill>
                <a:latin typeface="Arial"/>
                <a:cs typeface="Arial"/>
              </a:rPr>
              <a:t>10</a:t>
            </a:r>
            <a:r>
              <a:rPr sz="3400" b="1" i="1" spc="-5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400" b="1" i="1" spc="-20" dirty="0" smtClean="0">
                <a:solidFill>
                  <a:srgbClr val="A40020"/>
                </a:solidFill>
                <a:latin typeface="Arial"/>
                <a:cs typeface="Arial"/>
              </a:rPr>
              <a:t>000</a:t>
            </a:r>
            <a:r>
              <a:rPr sz="3400" b="1" i="1" spc="10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экз.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3976" y="835088"/>
            <a:ext cx="4040124" cy="5748274"/>
          </a:xfrm>
          <a:custGeom>
            <a:avLst/>
            <a:gdLst/>
            <a:ahLst/>
            <a:cxnLst/>
            <a:rect l="l" t="t" r="r" b="b"/>
            <a:pathLst>
              <a:path w="4040124" h="5748274">
                <a:moveTo>
                  <a:pt x="0" y="5748274"/>
                </a:moveTo>
                <a:lnTo>
                  <a:pt x="4040124" y="5748274"/>
                </a:lnTo>
                <a:lnTo>
                  <a:pt x="4040124" y="0"/>
                </a:lnTo>
                <a:lnTo>
                  <a:pt x="0" y="0"/>
                </a:lnTo>
                <a:lnTo>
                  <a:pt x="0" y="5748274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275" y="809625"/>
            <a:ext cx="40767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8136" y="894461"/>
            <a:ext cx="968882" cy="259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9192" y="999744"/>
            <a:ext cx="102613" cy="110618"/>
          </a:xfrm>
          <a:custGeom>
            <a:avLst/>
            <a:gdLst/>
            <a:ahLst/>
            <a:cxnLst/>
            <a:rect l="l" t="t" r="r" b="b"/>
            <a:pathLst>
              <a:path w="102613" h="110618">
                <a:moveTo>
                  <a:pt x="50672" y="0"/>
                </a:moveTo>
                <a:lnTo>
                  <a:pt x="15335" y="14342"/>
                </a:lnTo>
                <a:lnTo>
                  <a:pt x="0" y="49093"/>
                </a:lnTo>
                <a:lnTo>
                  <a:pt x="853" y="64958"/>
                </a:lnTo>
                <a:lnTo>
                  <a:pt x="20490" y="99830"/>
                </a:lnTo>
                <a:lnTo>
                  <a:pt x="42131" y="110618"/>
                </a:lnTo>
                <a:lnTo>
                  <a:pt x="58510" y="110005"/>
                </a:lnTo>
                <a:lnTo>
                  <a:pt x="91356" y="90089"/>
                </a:lnTo>
                <a:lnTo>
                  <a:pt x="102613" y="55677"/>
                </a:lnTo>
                <a:lnTo>
                  <a:pt x="101324" y="41610"/>
                </a:lnTo>
                <a:lnTo>
                  <a:pt x="80039" y="9117"/>
                </a:lnTo>
                <a:lnTo>
                  <a:pt x="50672" y="0"/>
                </a:lnTo>
                <a:close/>
              </a:path>
            </a:pathLst>
          </a:custGeom>
          <a:ln w="10667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8598" y="960882"/>
            <a:ext cx="109981" cy="188721"/>
          </a:xfrm>
          <a:custGeom>
            <a:avLst/>
            <a:gdLst/>
            <a:ahLst/>
            <a:cxnLst/>
            <a:rect l="l" t="t" r="r" b="b"/>
            <a:pathLst>
              <a:path w="109981" h="188721">
                <a:moveTo>
                  <a:pt x="0" y="0"/>
                </a:moveTo>
                <a:lnTo>
                  <a:pt x="109981" y="0"/>
                </a:lnTo>
                <a:lnTo>
                  <a:pt x="109981" y="45084"/>
                </a:lnTo>
                <a:lnTo>
                  <a:pt x="47243" y="45084"/>
                </a:lnTo>
                <a:lnTo>
                  <a:pt x="47243" y="188721"/>
                </a:lnTo>
                <a:lnTo>
                  <a:pt x="0" y="18872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5238" y="960882"/>
            <a:ext cx="165354" cy="188721"/>
          </a:xfrm>
          <a:custGeom>
            <a:avLst/>
            <a:gdLst/>
            <a:ahLst/>
            <a:cxnLst/>
            <a:rect l="l" t="t" r="r" b="b"/>
            <a:pathLst>
              <a:path w="165354" h="188721">
                <a:moveTo>
                  <a:pt x="0" y="0"/>
                </a:moveTo>
                <a:lnTo>
                  <a:pt x="46100" y="0"/>
                </a:lnTo>
                <a:lnTo>
                  <a:pt x="46100" y="110870"/>
                </a:lnTo>
                <a:lnTo>
                  <a:pt x="142620" y="0"/>
                </a:lnTo>
                <a:lnTo>
                  <a:pt x="165354" y="0"/>
                </a:lnTo>
                <a:lnTo>
                  <a:pt x="165354" y="188721"/>
                </a:lnTo>
                <a:lnTo>
                  <a:pt x="119253" y="188721"/>
                </a:lnTo>
                <a:lnTo>
                  <a:pt x="119253" y="80137"/>
                </a:lnTo>
                <a:lnTo>
                  <a:pt x="25018" y="188721"/>
                </a:lnTo>
                <a:lnTo>
                  <a:pt x="0" y="18872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1877" y="960882"/>
            <a:ext cx="165354" cy="188721"/>
          </a:xfrm>
          <a:custGeom>
            <a:avLst/>
            <a:gdLst/>
            <a:ahLst/>
            <a:cxnLst/>
            <a:rect l="l" t="t" r="r" b="b"/>
            <a:pathLst>
              <a:path w="165354" h="188721">
                <a:moveTo>
                  <a:pt x="0" y="0"/>
                </a:moveTo>
                <a:lnTo>
                  <a:pt x="47244" y="0"/>
                </a:lnTo>
                <a:lnTo>
                  <a:pt x="47244" y="67944"/>
                </a:lnTo>
                <a:lnTo>
                  <a:pt x="117983" y="67944"/>
                </a:lnTo>
                <a:lnTo>
                  <a:pt x="117983" y="0"/>
                </a:lnTo>
                <a:lnTo>
                  <a:pt x="165354" y="0"/>
                </a:lnTo>
                <a:lnTo>
                  <a:pt x="165354" y="188721"/>
                </a:lnTo>
                <a:lnTo>
                  <a:pt x="117983" y="188721"/>
                </a:lnTo>
                <a:lnTo>
                  <a:pt x="117983" y="110489"/>
                </a:lnTo>
                <a:lnTo>
                  <a:pt x="47244" y="110489"/>
                </a:lnTo>
                <a:lnTo>
                  <a:pt x="47244" y="188721"/>
                </a:lnTo>
                <a:lnTo>
                  <a:pt x="0" y="18872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1922" y="956055"/>
            <a:ext cx="195097" cy="198373"/>
          </a:xfrm>
          <a:custGeom>
            <a:avLst/>
            <a:gdLst/>
            <a:ahLst/>
            <a:cxnLst/>
            <a:rect l="l" t="t" r="r" b="b"/>
            <a:pathLst>
              <a:path w="195097" h="198373">
                <a:moveTo>
                  <a:pt x="88290" y="0"/>
                </a:moveTo>
                <a:lnTo>
                  <a:pt x="127217" y="10272"/>
                </a:lnTo>
                <a:lnTo>
                  <a:pt x="146240" y="24175"/>
                </a:lnTo>
                <a:lnTo>
                  <a:pt x="147726" y="4826"/>
                </a:lnTo>
                <a:lnTo>
                  <a:pt x="195097" y="4826"/>
                </a:lnTo>
                <a:lnTo>
                  <a:pt x="195097" y="193548"/>
                </a:lnTo>
                <a:lnTo>
                  <a:pt x="147726" y="193548"/>
                </a:lnTo>
                <a:lnTo>
                  <a:pt x="147726" y="173609"/>
                </a:lnTo>
                <a:lnTo>
                  <a:pt x="137226" y="182495"/>
                </a:lnTo>
                <a:lnTo>
                  <a:pt x="126726" y="189276"/>
                </a:lnTo>
                <a:lnTo>
                  <a:pt x="112415" y="194827"/>
                </a:lnTo>
                <a:lnTo>
                  <a:pt x="100593" y="197610"/>
                </a:lnTo>
                <a:lnTo>
                  <a:pt x="89721" y="198373"/>
                </a:lnTo>
                <a:lnTo>
                  <a:pt x="76674" y="197423"/>
                </a:lnTo>
                <a:lnTo>
                  <a:pt x="31038" y="174543"/>
                </a:lnTo>
                <a:lnTo>
                  <a:pt x="8078" y="141061"/>
                </a:lnTo>
                <a:lnTo>
                  <a:pt x="0" y="104687"/>
                </a:lnTo>
                <a:lnTo>
                  <a:pt x="587" y="89290"/>
                </a:lnTo>
                <a:lnTo>
                  <a:pt x="10008" y="51166"/>
                </a:lnTo>
                <a:lnTo>
                  <a:pt x="33344" y="20894"/>
                </a:lnTo>
                <a:lnTo>
                  <a:pt x="67054" y="2613"/>
                </a:lnTo>
                <a:lnTo>
                  <a:pt x="79177" y="449"/>
                </a:lnTo>
                <a:lnTo>
                  <a:pt x="8829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8136" y="894461"/>
            <a:ext cx="185165" cy="255142"/>
          </a:xfrm>
          <a:custGeom>
            <a:avLst/>
            <a:gdLst/>
            <a:ahLst/>
            <a:cxnLst/>
            <a:rect l="l" t="t" r="r" b="b"/>
            <a:pathLst>
              <a:path w="185165" h="255142">
                <a:moveTo>
                  <a:pt x="0" y="0"/>
                </a:moveTo>
                <a:lnTo>
                  <a:pt x="49021" y="0"/>
                </a:lnTo>
                <a:lnTo>
                  <a:pt x="49021" y="88011"/>
                </a:lnTo>
                <a:lnTo>
                  <a:pt x="118237" y="0"/>
                </a:lnTo>
                <a:lnTo>
                  <a:pt x="176530" y="0"/>
                </a:lnTo>
                <a:lnTo>
                  <a:pt x="87502" y="113918"/>
                </a:lnTo>
                <a:lnTo>
                  <a:pt x="185165" y="255142"/>
                </a:lnTo>
                <a:lnTo>
                  <a:pt x="127635" y="255142"/>
                </a:lnTo>
                <a:lnTo>
                  <a:pt x="49021" y="141731"/>
                </a:lnTo>
                <a:lnTo>
                  <a:pt x="49021" y="255142"/>
                </a:lnTo>
                <a:lnTo>
                  <a:pt x="0" y="25514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8236" y="1382775"/>
            <a:ext cx="2332391" cy="198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1441" y="1427352"/>
            <a:ext cx="101784" cy="109074"/>
          </a:xfrm>
          <a:custGeom>
            <a:avLst/>
            <a:gdLst/>
            <a:ahLst/>
            <a:cxnLst/>
            <a:rect l="l" t="t" r="r" b="b"/>
            <a:pathLst>
              <a:path w="101784" h="109074">
                <a:moveTo>
                  <a:pt x="51199" y="0"/>
                </a:moveTo>
                <a:lnTo>
                  <a:pt x="15713" y="14001"/>
                </a:lnTo>
                <a:lnTo>
                  <a:pt x="0" y="48664"/>
                </a:lnTo>
                <a:lnTo>
                  <a:pt x="866" y="64569"/>
                </a:lnTo>
                <a:lnTo>
                  <a:pt x="20419" y="98861"/>
                </a:lnTo>
                <a:lnTo>
                  <a:pt x="42419" y="109074"/>
                </a:lnTo>
                <a:lnTo>
                  <a:pt x="58715" y="108411"/>
                </a:lnTo>
                <a:lnTo>
                  <a:pt x="91699" y="88442"/>
                </a:lnTo>
                <a:lnTo>
                  <a:pt x="101784" y="65981"/>
                </a:lnTo>
                <a:lnTo>
                  <a:pt x="101504" y="48566"/>
                </a:lnTo>
                <a:lnTo>
                  <a:pt x="79071" y="7796"/>
                </a:lnTo>
                <a:lnTo>
                  <a:pt x="51199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0817" y="1427352"/>
            <a:ext cx="101784" cy="109074"/>
          </a:xfrm>
          <a:custGeom>
            <a:avLst/>
            <a:gdLst/>
            <a:ahLst/>
            <a:cxnLst/>
            <a:rect l="l" t="t" r="r" b="b"/>
            <a:pathLst>
              <a:path w="101784" h="109074">
                <a:moveTo>
                  <a:pt x="51199" y="0"/>
                </a:moveTo>
                <a:lnTo>
                  <a:pt x="15713" y="14001"/>
                </a:lnTo>
                <a:lnTo>
                  <a:pt x="0" y="48664"/>
                </a:lnTo>
                <a:lnTo>
                  <a:pt x="866" y="64569"/>
                </a:lnTo>
                <a:lnTo>
                  <a:pt x="20419" y="98861"/>
                </a:lnTo>
                <a:lnTo>
                  <a:pt x="42419" y="109074"/>
                </a:lnTo>
                <a:lnTo>
                  <a:pt x="58715" y="108411"/>
                </a:lnTo>
                <a:lnTo>
                  <a:pt x="91699" y="88442"/>
                </a:lnTo>
                <a:lnTo>
                  <a:pt x="101784" y="65981"/>
                </a:lnTo>
                <a:lnTo>
                  <a:pt x="101504" y="48566"/>
                </a:lnTo>
                <a:lnTo>
                  <a:pt x="79071" y="7796"/>
                </a:lnTo>
                <a:lnTo>
                  <a:pt x="51199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5611" y="1427352"/>
            <a:ext cx="101798" cy="109073"/>
          </a:xfrm>
          <a:custGeom>
            <a:avLst/>
            <a:gdLst/>
            <a:ahLst/>
            <a:cxnLst/>
            <a:rect l="l" t="t" r="r" b="b"/>
            <a:pathLst>
              <a:path w="101798" h="109073">
                <a:moveTo>
                  <a:pt x="51175" y="0"/>
                </a:moveTo>
                <a:lnTo>
                  <a:pt x="15720" y="14059"/>
                </a:lnTo>
                <a:lnTo>
                  <a:pt x="0" y="48712"/>
                </a:lnTo>
                <a:lnTo>
                  <a:pt x="869" y="64599"/>
                </a:lnTo>
                <a:lnTo>
                  <a:pt x="20440" y="98868"/>
                </a:lnTo>
                <a:lnTo>
                  <a:pt x="42428" y="109073"/>
                </a:lnTo>
                <a:lnTo>
                  <a:pt x="58726" y="108411"/>
                </a:lnTo>
                <a:lnTo>
                  <a:pt x="91712" y="88443"/>
                </a:lnTo>
                <a:lnTo>
                  <a:pt x="101798" y="65983"/>
                </a:lnTo>
                <a:lnTo>
                  <a:pt x="101518" y="48568"/>
                </a:lnTo>
                <a:lnTo>
                  <a:pt x="79094" y="7803"/>
                </a:lnTo>
                <a:lnTo>
                  <a:pt x="51175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3931" y="1422780"/>
            <a:ext cx="101726" cy="35560"/>
          </a:xfrm>
          <a:custGeom>
            <a:avLst/>
            <a:gdLst/>
            <a:ahLst/>
            <a:cxnLst/>
            <a:rect l="l" t="t" r="r" b="b"/>
            <a:pathLst>
              <a:path w="101726" h="35560">
                <a:moveTo>
                  <a:pt x="51180" y="0"/>
                </a:moveTo>
                <a:lnTo>
                  <a:pt x="13785" y="14719"/>
                </a:lnTo>
                <a:lnTo>
                  <a:pt x="0" y="33656"/>
                </a:lnTo>
                <a:lnTo>
                  <a:pt x="101726" y="35560"/>
                </a:lnTo>
                <a:lnTo>
                  <a:pt x="75566" y="5872"/>
                </a:lnTo>
                <a:lnTo>
                  <a:pt x="5118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35273" y="1387602"/>
            <a:ext cx="165353" cy="188722"/>
          </a:xfrm>
          <a:custGeom>
            <a:avLst/>
            <a:gdLst/>
            <a:ahLst/>
            <a:cxnLst/>
            <a:rect l="l" t="t" r="r" b="b"/>
            <a:pathLst>
              <a:path w="165353" h="188722">
                <a:moveTo>
                  <a:pt x="0" y="0"/>
                </a:moveTo>
                <a:lnTo>
                  <a:pt x="46100" y="0"/>
                </a:lnTo>
                <a:lnTo>
                  <a:pt x="46100" y="110871"/>
                </a:lnTo>
                <a:lnTo>
                  <a:pt x="142621" y="0"/>
                </a:lnTo>
                <a:lnTo>
                  <a:pt x="165353" y="0"/>
                </a:lnTo>
                <a:lnTo>
                  <a:pt x="165353" y="188722"/>
                </a:lnTo>
                <a:lnTo>
                  <a:pt x="119252" y="188722"/>
                </a:lnTo>
                <a:lnTo>
                  <a:pt x="119252" y="80137"/>
                </a:lnTo>
                <a:lnTo>
                  <a:pt x="25018" y="188722"/>
                </a:lnTo>
                <a:lnTo>
                  <a:pt x="0" y="18872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1914" y="1387602"/>
            <a:ext cx="165353" cy="188722"/>
          </a:xfrm>
          <a:custGeom>
            <a:avLst/>
            <a:gdLst/>
            <a:ahLst/>
            <a:cxnLst/>
            <a:rect l="l" t="t" r="r" b="b"/>
            <a:pathLst>
              <a:path w="165353" h="188722">
                <a:moveTo>
                  <a:pt x="0" y="0"/>
                </a:moveTo>
                <a:lnTo>
                  <a:pt x="46100" y="0"/>
                </a:lnTo>
                <a:lnTo>
                  <a:pt x="46100" y="110871"/>
                </a:lnTo>
                <a:lnTo>
                  <a:pt x="142621" y="0"/>
                </a:lnTo>
                <a:lnTo>
                  <a:pt x="165353" y="0"/>
                </a:lnTo>
                <a:lnTo>
                  <a:pt x="165353" y="188722"/>
                </a:lnTo>
                <a:lnTo>
                  <a:pt x="119253" y="188722"/>
                </a:lnTo>
                <a:lnTo>
                  <a:pt x="119253" y="80137"/>
                </a:lnTo>
                <a:lnTo>
                  <a:pt x="25018" y="188722"/>
                </a:lnTo>
                <a:lnTo>
                  <a:pt x="0" y="18872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0182" y="1387602"/>
            <a:ext cx="109981" cy="188722"/>
          </a:xfrm>
          <a:custGeom>
            <a:avLst/>
            <a:gdLst/>
            <a:ahLst/>
            <a:cxnLst/>
            <a:rect l="l" t="t" r="r" b="b"/>
            <a:pathLst>
              <a:path w="109981" h="188722">
                <a:moveTo>
                  <a:pt x="0" y="0"/>
                </a:moveTo>
                <a:lnTo>
                  <a:pt x="109981" y="0"/>
                </a:lnTo>
                <a:lnTo>
                  <a:pt x="109981" y="45085"/>
                </a:lnTo>
                <a:lnTo>
                  <a:pt x="47243" y="45085"/>
                </a:lnTo>
                <a:lnTo>
                  <a:pt x="47243" y="188722"/>
                </a:lnTo>
                <a:lnTo>
                  <a:pt x="0" y="18872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6698" y="1387602"/>
            <a:ext cx="191515" cy="188722"/>
          </a:xfrm>
          <a:custGeom>
            <a:avLst/>
            <a:gdLst/>
            <a:ahLst/>
            <a:cxnLst/>
            <a:rect l="l" t="t" r="r" b="b"/>
            <a:pathLst>
              <a:path w="191515" h="188722">
                <a:moveTo>
                  <a:pt x="80518" y="0"/>
                </a:moveTo>
                <a:lnTo>
                  <a:pt x="110997" y="0"/>
                </a:lnTo>
                <a:lnTo>
                  <a:pt x="191515" y="188722"/>
                </a:lnTo>
                <a:lnTo>
                  <a:pt x="143382" y="188722"/>
                </a:lnTo>
                <a:lnTo>
                  <a:pt x="96138" y="69723"/>
                </a:lnTo>
                <a:lnTo>
                  <a:pt x="48132" y="188722"/>
                </a:lnTo>
                <a:lnTo>
                  <a:pt x="0" y="188722"/>
                </a:lnTo>
                <a:lnTo>
                  <a:pt x="80518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9122" y="1387602"/>
            <a:ext cx="165353" cy="188722"/>
          </a:xfrm>
          <a:custGeom>
            <a:avLst/>
            <a:gdLst/>
            <a:ahLst/>
            <a:cxnLst/>
            <a:rect l="l" t="t" r="r" b="b"/>
            <a:pathLst>
              <a:path w="165353" h="188722">
                <a:moveTo>
                  <a:pt x="0" y="0"/>
                </a:moveTo>
                <a:lnTo>
                  <a:pt x="47243" y="0"/>
                </a:lnTo>
                <a:lnTo>
                  <a:pt x="47243" y="67945"/>
                </a:lnTo>
                <a:lnTo>
                  <a:pt x="117982" y="67945"/>
                </a:lnTo>
                <a:lnTo>
                  <a:pt x="117982" y="0"/>
                </a:lnTo>
                <a:lnTo>
                  <a:pt x="165353" y="0"/>
                </a:lnTo>
                <a:lnTo>
                  <a:pt x="165353" y="188722"/>
                </a:lnTo>
                <a:lnTo>
                  <a:pt x="117982" y="188722"/>
                </a:lnTo>
                <a:lnTo>
                  <a:pt x="117982" y="110489"/>
                </a:lnTo>
                <a:lnTo>
                  <a:pt x="47243" y="110489"/>
                </a:lnTo>
                <a:lnTo>
                  <a:pt x="47243" y="188722"/>
                </a:lnTo>
                <a:lnTo>
                  <a:pt x="0" y="18872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7379" y="1387602"/>
            <a:ext cx="198500" cy="188722"/>
          </a:xfrm>
          <a:custGeom>
            <a:avLst/>
            <a:gdLst/>
            <a:ahLst/>
            <a:cxnLst/>
            <a:rect l="l" t="t" r="r" b="b"/>
            <a:pathLst>
              <a:path w="198500" h="188722">
                <a:moveTo>
                  <a:pt x="6731" y="0"/>
                </a:moveTo>
                <a:lnTo>
                  <a:pt x="61721" y="0"/>
                </a:lnTo>
                <a:lnTo>
                  <a:pt x="98932" y="51435"/>
                </a:lnTo>
                <a:lnTo>
                  <a:pt x="136144" y="0"/>
                </a:lnTo>
                <a:lnTo>
                  <a:pt x="190119" y="0"/>
                </a:lnTo>
                <a:lnTo>
                  <a:pt x="126111" y="88773"/>
                </a:lnTo>
                <a:lnTo>
                  <a:pt x="198500" y="188722"/>
                </a:lnTo>
                <a:lnTo>
                  <a:pt x="143509" y="188722"/>
                </a:lnTo>
                <a:lnTo>
                  <a:pt x="98678" y="126746"/>
                </a:lnTo>
                <a:lnTo>
                  <a:pt x="53975" y="188722"/>
                </a:lnTo>
                <a:lnTo>
                  <a:pt x="0" y="188722"/>
                </a:lnTo>
                <a:lnTo>
                  <a:pt x="71627" y="89408"/>
                </a:lnTo>
                <a:lnTo>
                  <a:pt x="6731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6661" y="1387602"/>
            <a:ext cx="175894" cy="188722"/>
          </a:xfrm>
          <a:custGeom>
            <a:avLst/>
            <a:gdLst/>
            <a:ahLst/>
            <a:cxnLst/>
            <a:rect l="l" t="t" r="r" b="b"/>
            <a:pathLst>
              <a:path w="175894" h="188722">
                <a:moveTo>
                  <a:pt x="0" y="0"/>
                </a:moveTo>
                <a:lnTo>
                  <a:pt x="175894" y="0"/>
                </a:lnTo>
                <a:lnTo>
                  <a:pt x="175894" y="45085"/>
                </a:lnTo>
                <a:lnTo>
                  <a:pt x="113156" y="45085"/>
                </a:lnTo>
                <a:lnTo>
                  <a:pt x="113156" y="188722"/>
                </a:lnTo>
                <a:lnTo>
                  <a:pt x="65785" y="188722"/>
                </a:lnTo>
                <a:lnTo>
                  <a:pt x="65785" y="45085"/>
                </a:lnTo>
                <a:lnTo>
                  <a:pt x="0" y="450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4115" y="1382775"/>
            <a:ext cx="197691" cy="198292"/>
          </a:xfrm>
          <a:custGeom>
            <a:avLst/>
            <a:gdLst/>
            <a:ahLst/>
            <a:cxnLst/>
            <a:rect l="l" t="t" r="r" b="b"/>
            <a:pathLst>
              <a:path w="197691" h="198292">
                <a:moveTo>
                  <a:pt x="97763" y="0"/>
                </a:moveTo>
                <a:lnTo>
                  <a:pt x="146919" y="12772"/>
                </a:lnTo>
                <a:lnTo>
                  <a:pt x="176428" y="37653"/>
                </a:lnTo>
                <a:lnTo>
                  <a:pt x="194038" y="72180"/>
                </a:lnTo>
                <a:lnTo>
                  <a:pt x="197691" y="96905"/>
                </a:lnTo>
                <a:lnTo>
                  <a:pt x="196959" y="110519"/>
                </a:lnTo>
                <a:lnTo>
                  <a:pt x="178336" y="158188"/>
                </a:lnTo>
                <a:lnTo>
                  <a:pt x="138777" y="189902"/>
                </a:lnTo>
                <a:lnTo>
                  <a:pt x="102209" y="198292"/>
                </a:lnTo>
                <a:lnTo>
                  <a:pt x="87725" y="197580"/>
                </a:lnTo>
                <a:lnTo>
                  <a:pt x="50858" y="186470"/>
                </a:lnTo>
                <a:lnTo>
                  <a:pt x="21323" y="161098"/>
                </a:lnTo>
                <a:lnTo>
                  <a:pt x="3639" y="127067"/>
                </a:lnTo>
                <a:lnTo>
                  <a:pt x="0" y="101804"/>
                </a:lnTo>
                <a:lnTo>
                  <a:pt x="752" y="87609"/>
                </a:lnTo>
                <a:lnTo>
                  <a:pt x="12177" y="50769"/>
                </a:lnTo>
                <a:lnTo>
                  <a:pt x="39143" y="20613"/>
                </a:lnTo>
                <a:lnTo>
                  <a:pt x="73614" y="3088"/>
                </a:lnTo>
                <a:lnTo>
                  <a:pt x="97763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3491" y="1382775"/>
            <a:ext cx="197691" cy="198292"/>
          </a:xfrm>
          <a:custGeom>
            <a:avLst/>
            <a:gdLst/>
            <a:ahLst/>
            <a:cxnLst/>
            <a:rect l="l" t="t" r="r" b="b"/>
            <a:pathLst>
              <a:path w="197691" h="198292">
                <a:moveTo>
                  <a:pt x="97763" y="0"/>
                </a:moveTo>
                <a:lnTo>
                  <a:pt x="146919" y="12772"/>
                </a:lnTo>
                <a:lnTo>
                  <a:pt x="176428" y="37653"/>
                </a:lnTo>
                <a:lnTo>
                  <a:pt x="194038" y="72180"/>
                </a:lnTo>
                <a:lnTo>
                  <a:pt x="197691" y="96905"/>
                </a:lnTo>
                <a:lnTo>
                  <a:pt x="196959" y="110519"/>
                </a:lnTo>
                <a:lnTo>
                  <a:pt x="178336" y="158188"/>
                </a:lnTo>
                <a:lnTo>
                  <a:pt x="138777" y="189902"/>
                </a:lnTo>
                <a:lnTo>
                  <a:pt x="102209" y="198292"/>
                </a:lnTo>
                <a:lnTo>
                  <a:pt x="87725" y="197580"/>
                </a:lnTo>
                <a:lnTo>
                  <a:pt x="50858" y="186470"/>
                </a:lnTo>
                <a:lnTo>
                  <a:pt x="21323" y="161098"/>
                </a:lnTo>
                <a:lnTo>
                  <a:pt x="3639" y="127067"/>
                </a:lnTo>
                <a:lnTo>
                  <a:pt x="0" y="101804"/>
                </a:lnTo>
                <a:lnTo>
                  <a:pt x="752" y="87609"/>
                </a:lnTo>
                <a:lnTo>
                  <a:pt x="12177" y="50769"/>
                </a:lnTo>
                <a:lnTo>
                  <a:pt x="39143" y="20613"/>
                </a:lnTo>
                <a:lnTo>
                  <a:pt x="73614" y="3088"/>
                </a:lnTo>
                <a:lnTo>
                  <a:pt x="97763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5355" y="1382775"/>
            <a:ext cx="197673" cy="198150"/>
          </a:xfrm>
          <a:custGeom>
            <a:avLst/>
            <a:gdLst/>
            <a:ahLst/>
            <a:cxnLst/>
            <a:rect l="l" t="t" r="r" b="b"/>
            <a:pathLst>
              <a:path w="197673" h="198150">
                <a:moveTo>
                  <a:pt x="97470" y="0"/>
                </a:moveTo>
                <a:lnTo>
                  <a:pt x="137059" y="6827"/>
                </a:lnTo>
                <a:lnTo>
                  <a:pt x="177182" y="37062"/>
                </a:lnTo>
                <a:lnTo>
                  <a:pt x="196381" y="83731"/>
                </a:lnTo>
                <a:lnTo>
                  <a:pt x="197673" y="112902"/>
                </a:lnTo>
                <a:lnTo>
                  <a:pt x="45654" y="112902"/>
                </a:lnTo>
                <a:lnTo>
                  <a:pt x="49247" y="125857"/>
                </a:lnTo>
                <a:lnTo>
                  <a:pt x="55517" y="136873"/>
                </a:lnTo>
                <a:lnTo>
                  <a:pt x="68132" y="147054"/>
                </a:lnTo>
                <a:lnTo>
                  <a:pt x="79518" y="153173"/>
                </a:lnTo>
                <a:lnTo>
                  <a:pt x="90499" y="156097"/>
                </a:lnTo>
                <a:lnTo>
                  <a:pt x="106568" y="155545"/>
                </a:lnTo>
                <a:lnTo>
                  <a:pt x="119863" y="153090"/>
                </a:lnTo>
                <a:lnTo>
                  <a:pt x="130958" y="148756"/>
                </a:lnTo>
                <a:lnTo>
                  <a:pt x="140423" y="142566"/>
                </a:lnTo>
                <a:lnTo>
                  <a:pt x="185227" y="156972"/>
                </a:lnTo>
                <a:lnTo>
                  <a:pt x="157473" y="183774"/>
                </a:lnTo>
                <a:lnTo>
                  <a:pt x="119879" y="196863"/>
                </a:lnTo>
                <a:lnTo>
                  <a:pt x="108100" y="198150"/>
                </a:lnTo>
                <a:lnTo>
                  <a:pt x="92131" y="197610"/>
                </a:lnTo>
                <a:lnTo>
                  <a:pt x="53512" y="188360"/>
                </a:lnTo>
                <a:lnTo>
                  <a:pt x="15338" y="153719"/>
                </a:lnTo>
                <a:lnTo>
                  <a:pt x="0" y="107012"/>
                </a:lnTo>
                <a:lnTo>
                  <a:pt x="571" y="91547"/>
                </a:lnTo>
                <a:lnTo>
                  <a:pt x="10166" y="53418"/>
                </a:lnTo>
                <a:lnTo>
                  <a:pt x="33901" y="23347"/>
                </a:lnTo>
                <a:lnTo>
                  <a:pt x="67564" y="4334"/>
                </a:lnTo>
                <a:lnTo>
                  <a:pt x="91995" y="125"/>
                </a:lnTo>
                <a:lnTo>
                  <a:pt x="9747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8236" y="1382775"/>
            <a:ext cx="197753" cy="198291"/>
          </a:xfrm>
          <a:custGeom>
            <a:avLst/>
            <a:gdLst/>
            <a:ahLst/>
            <a:cxnLst/>
            <a:rect l="l" t="t" r="r" b="b"/>
            <a:pathLst>
              <a:path w="197753" h="198291">
                <a:moveTo>
                  <a:pt x="97763" y="0"/>
                </a:moveTo>
                <a:lnTo>
                  <a:pt x="135187" y="7167"/>
                </a:lnTo>
                <a:lnTo>
                  <a:pt x="168033" y="28326"/>
                </a:lnTo>
                <a:lnTo>
                  <a:pt x="189747" y="60080"/>
                </a:lnTo>
                <a:lnTo>
                  <a:pt x="197753" y="96851"/>
                </a:lnTo>
                <a:lnTo>
                  <a:pt x="197023" y="110482"/>
                </a:lnTo>
                <a:lnTo>
                  <a:pt x="178416" y="158159"/>
                </a:lnTo>
                <a:lnTo>
                  <a:pt x="138868" y="189886"/>
                </a:lnTo>
                <a:lnTo>
                  <a:pt x="102311" y="198291"/>
                </a:lnTo>
                <a:lnTo>
                  <a:pt x="87804" y="197579"/>
                </a:lnTo>
                <a:lnTo>
                  <a:pt x="50930" y="186463"/>
                </a:lnTo>
                <a:lnTo>
                  <a:pt x="21401" y="161093"/>
                </a:lnTo>
                <a:lnTo>
                  <a:pt x="3657" y="127083"/>
                </a:lnTo>
                <a:lnTo>
                  <a:pt x="0" y="101831"/>
                </a:lnTo>
                <a:lnTo>
                  <a:pt x="752" y="87633"/>
                </a:lnTo>
                <a:lnTo>
                  <a:pt x="12178" y="50793"/>
                </a:lnTo>
                <a:lnTo>
                  <a:pt x="39172" y="20630"/>
                </a:lnTo>
                <a:lnTo>
                  <a:pt x="73638" y="3091"/>
                </a:lnTo>
                <a:lnTo>
                  <a:pt x="97763" y="0"/>
                </a:lnTo>
                <a:close/>
              </a:path>
            </a:pathLst>
          </a:custGeom>
          <a:ln w="10667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76" y="837334"/>
            <a:ext cx="40481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" y="762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7804" y="1699386"/>
            <a:ext cx="3397885" cy="415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5" dirty="0" smtClean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огия</a:t>
            </a:r>
            <a:r>
              <a:rPr sz="1600" spc="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пришла</a:t>
            </a:r>
            <a:r>
              <a:rPr sz="1600" spc="2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в </a:t>
            </a:r>
            <a:r>
              <a:rPr sz="1600" spc="-85" dirty="0" smtClean="0">
                <a:solidFill>
                  <a:srgbClr val="0D0D0D"/>
                </a:solidFill>
                <a:latin typeface="Arial"/>
                <a:cs typeface="Arial"/>
              </a:rPr>
              <a:t>Р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оссию</a:t>
            </a:r>
            <a:endParaRPr sz="1600">
              <a:latin typeface="Arial"/>
              <a:cs typeface="Arial"/>
            </a:endParaRPr>
          </a:p>
          <a:p>
            <a:pPr marL="12700" marR="12700">
              <a:lnSpc>
                <a:spcPct val="100099"/>
              </a:lnSpc>
            </a:pP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в 2001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200" dirty="0" smtClean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.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из</a:t>
            </a:r>
            <a:r>
              <a:rPr sz="1600" spc="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се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ерных</a:t>
            </a:r>
            <a:r>
              <a:rPr sz="1600" spc="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райо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ов</a:t>
            </a:r>
            <a:r>
              <a:rPr sz="1600" spc="2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США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 и 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ады</a:t>
            </a:r>
            <a:r>
              <a:rPr sz="1600" spc="3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 п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ч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ла</a:t>
            </a:r>
            <a:r>
              <a:rPr sz="1600" spc="6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широ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ое ра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простране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ие</a:t>
            </a:r>
            <a:r>
              <a:rPr sz="1600" spc="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в </a:t>
            </a:r>
            <a:r>
              <a:rPr sz="1600" spc="-85" dirty="0" smtClean="0">
                <a:solidFill>
                  <a:srgbClr val="0D0D0D"/>
                </a:solidFill>
                <a:latin typeface="Arial"/>
                <a:cs typeface="Arial"/>
              </a:rPr>
              <a:t>Р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оссии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с 2004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95" dirty="0" smtClean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931544" algn="just">
              <a:lnSpc>
                <a:spcPct val="100000"/>
              </a:lnSpc>
            </a:pP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За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э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пери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600" spc="2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построено свы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ше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b="1" spc="-15" dirty="0" smtClean="0">
                <a:solidFill>
                  <a:srgbClr val="701807"/>
                </a:solidFill>
                <a:latin typeface="Arial Black"/>
                <a:cs typeface="Arial Black"/>
              </a:rPr>
              <a:t>8</a:t>
            </a:r>
            <a:r>
              <a:rPr sz="1600" b="1" spc="-5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1600" b="1" spc="-15" dirty="0" smtClean="0">
                <a:solidFill>
                  <a:srgbClr val="701807"/>
                </a:solidFill>
                <a:latin typeface="Arial Black"/>
                <a:cs typeface="Arial Black"/>
              </a:rPr>
              <a:t>000</a:t>
            </a:r>
            <a:r>
              <a:rPr sz="1600" b="1" spc="-5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1600" b="1" spc="-15" dirty="0" smtClean="0">
                <a:solidFill>
                  <a:srgbClr val="701807"/>
                </a:solidFill>
                <a:latin typeface="Arial Black"/>
                <a:cs typeface="Arial Black"/>
              </a:rPr>
              <a:t>000 </a:t>
            </a:r>
            <a:r>
              <a:rPr sz="16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кв.</a:t>
            </a:r>
            <a:r>
              <a:rPr sz="1600" b="1" spc="20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1600" b="1" spc="-15" dirty="0" smtClean="0">
                <a:solidFill>
                  <a:srgbClr val="701807"/>
                </a:solidFill>
                <a:latin typeface="Arial Black"/>
                <a:cs typeface="Arial Black"/>
              </a:rPr>
              <a:t>м</a:t>
            </a:r>
            <a:r>
              <a:rPr sz="16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з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дан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й</a:t>
            </a:r>
            <a:r>
              <a:rPr sz="1600" spc="2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spc="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5" dirty="0" smtClean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оо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ру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жений.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335280">
              <a:lnSpc>
                <a:spcPct val="100000"/>
              </a:lnSpc>
            </a:pP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Э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5" dirty="0" smtClean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огия</a:t>
            </a:r>
            <a:r>
              <a:rPr sz="1600" spc="4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про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ы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шлен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 из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лен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600" spc="3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до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ов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из</a:t>
            </a:r>
            <a:r>
              <a:rPr sz="1600" spc="3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SI</a:t>
            </a:r>
            <a:r>
              <a:rPr sz="1600" spc="-215" dirty="0" smtClean="0">
                <a:solidFill>
                  <a:srgbClr val="0D0D0D"/>
                </a:solidFill>
                <a:latin typeface="Arial"/>
                <a:cs typeface="Arial"/>
              </a:rPr>
              <a:t>P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126364">
              <a:lnSpc>
                <a:spcPct val="100000"/>
              </a:lnSpc>
            </a:pP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</a:t>
            </a:r>
            <a:r>
              <a:rPr sz="1600" spc="-60" dirty="0" smtClean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али</a:t>
            </a:r>
            <a:r>
              <a:rPr sz="1600" spc="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до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из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ли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ю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ся в за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дск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spc="5" dirty="0" smtClean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ови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я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х</a:t>
            </a:r>
            <a:r>
              <a:rPr sz="1600" spc="3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с вы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с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ой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ч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остью</a:t>
            </a:r>
            <a:r>
              <a:rPr sz="1600" spc="2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и</a:t>
            </a:r>
            <a:r>
              <a:rPr sz="1600" spc="1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пос</a:t>
            </a:r>
            <a:r>
              <a:rPr sz="1600" spc="0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30" dirty="0" smtClean="0">
                <a:solidFill>
                  <a:srgbClr val="0D0D0D"/>
                </a:solidFill>
                <a:latin typeface="Arial"/>
                <a:cs typeface="Arial"/>
              </a:rPr>
              <a:t>у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па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ю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  <a:p>
            <a:pPr marL="12700" marR="288925">
              <a:lnSpc>
                <a:spcPts val="1920"/>
              </a:lnSpc>
              <a:spcBef>
                <a:spcPts val="60"/>
              </a:spcBef>
            </a:pP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строи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60" dirty="0" smtClean="0">
                <a:solidFill>
                  <a:srgbClr val="0D0D0D"/>
                </a:solidFill>
                <a:latin typeface="Arial"/>
                <a:cs typeface="Arial"/>
              </a:rPr>
              <a:t>е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ль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ну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ю</a:t>
            </a:r>
            <a:r>
              <a:rPr sz="1600" spc="4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п</a:t>
            </a:r>
            <a:r>
              <a:rPr sz="1600" spc="0" dirty="0" smtClean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щ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ад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к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у п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л</a:t>
            </a:r>
            <a:r>
              <a:rPr sz="1600" spc="-15" dirty="0" smtClean="0">
                <a:solidFill>
                  <a:srgbClr val="0D0D0D"/>
                </a:solidFill>
                <a:latin typeface="Arial"/>
                <a:cs typeface="Arial"/>
              </a:rPr>
              <a:t>н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остью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45" dirty="0" smtClean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r>
              <a:rPr sz="1600" spc="-50" dirty="0" smtClean="0">
                <a:solidFill>
                  <a:srgbClr val="0D0D0D"/>
                </a:solidFill>
                <a:latin typeface="Arial"/>
                <a:cs typeface="Arial"/>
              </a:rPr>
              <a:t>о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овые</a:t>
            </a:r>
            <a:r>
              <a:rPr sz="1600" spc="10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для</a:t>
            </a:r>
            <a:r>
              <a:rPr sz="1600" spc="-5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600" spc="-25" dirty="0" smtClean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он</a:t>
            </a:r>
            <a:r>
              <a:rPr sz="1600" spc="-30" dirty="0" smtClean="0">
                <a:solidFill>
                  <a:srgbClr val="0D0D0D"/>
                </a:solidFill>
                <a:latin typeface="Arial"/>
                <a:cs typeface="Arial"/>
              </a:rPr>
              <a:t>т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ажа до</a:t>
            </a:r>
            <a:r>
              <a:rPr sz="1600" spc="-20" dirty="0" smtClean="0">
                <a:solidFill>
                  <a:srgbClr val="0D0D0D"/>
                </a:solidFill>
                <a:latin typeface="Arial"/>
                <a:cs typeface="Arial"/>
              </a:rPr>
              <a:t>м</a:t>
            </a:r>
            <a:r>
              <a:rPr sz="1600" spc="-10" dirty="0" smtClean="0">
                <a:solidFill>
                  <a:srgbClr val="0D0D0D"/>
                </a:solidFill>
                <a:latin typeface="Arial"/>
                <a:cs typeface="Arial"/>
              </a:rPr>
              <a:t>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025" y="609600"/>
            <a:ext cx="877252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0860" y="675131"/>
            <a:ext cx="2551176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6547" y="675131"/>
            <a:ext cx="957072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305" rIns="0" bIns="0" rtlCol="0">
            <a:noAutofit/>
          </a:bodyPr>
          <a:lstStyle/>
          <a:p>
            <a:pPr marL="2550795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Технология SIP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825" y="1760601"/>
            <a:ext cx="4886325" cy="3756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300" y="1751076"/>
            <a:ext cx="4905375" cy="3775075"/>
          </a:xfrm>
          <a:custGeom>
            <a:avLst/>
            <a:gdLst/>
            <a:ahLst/>
            <a:cxnLst/>
            <a:rect l="l" t="t" r="r" b="b"/>
            <a:pathLst>
              <a:path w="4905375" h="3775075">
                <a:moveTo>
                  <a:pt x="0" y="3775075"/>
                </a:moveTo>
                <a:lnTo>
                  <a:pt x="4905375" y="3775075"/>
                </a:lnTo>
                <a:lnTo>
                  <a:pt x="4905375" y="0"/>
                </a:lnTo>
                <a:lnTo>
                  <a:pt x="0" y="0"/>
                </a:lnTo>
                <a:lnTo>
                  <a:pt x="0" y="3775075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05509"/>
            <a:ext cx="9047188" cy="644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8567" y="2029967"/>
            <a:ext cx="4841748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6736" y="2837688"/>
            <a:ext cx="6554723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8860" y="4133088"/>
            <a:ext cx="3244595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9952" y="4133088"/>
            <a:ext cx="755903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2352" y="4133088"/>
            <a:ext cx="1109472" cy="740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8320" y="4133088"/>
            <a:ext cx="755903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0720" y="4133088"/>
            <a:ext cx="1110996" cy="740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3851" y="4757928"/>
            <a:ext cx="5452872" cy="740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4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ЦЫГАМЕНКО</a:t>
            </a:r>
            <a:endParaRPr sz="48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algn="ctr">
              <a:lnSpc>
                <a:spcPct val="100000"/>
              </a:lnSpc>
              <a:tabLst>
                <a:tab pos="2437765" algn="l"/>
              </a:tabLst>
            </a:pPr>
            <a:r>
              <a:rPr sz="4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Сергей	Сергеевич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1075"/>
                </a:moveTo>
                <a:lnTo>
                  <a:pt x="9144000" y="981075"/>
                </a:lnTo>
                <a:lnTo>
                  <a:pt x="9144000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62025"/>
            <a:ext cx="9144000" cy="19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9625" y="187325"/>
            <a:ext cx="4984750" cy="606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37287"/>
            <a:ext cx="9144000" cy="620712"/>
          </a:xfrm>
          <a:custGeom>
            <a:avLst/>
            <a:gdLst/>
            <a:ahLst/>
            <a:cxnLst/>
            <a:rect l="l" t="t" r="r" b="b"/>
            <a:pathLst>
              <a:path w="9144000" h="620712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237287"/>
            <a:ext cx="9144000" cy="19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35504" y="4270247"/>
            <a:ext cx="4876800" cy="2424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+7</a:t>
            </a:r>
            <a:r>
              <a:rPr sz="3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(906)</a:t>
            </a:r>
            <a:r>
              <a:rPr sz="3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76</a:t>
            </a:r>
            <a:r>
              <a:rPr sz="36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36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60</a:t>
            </a:r>
            <a:r>
              <a:rPr sz="36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6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80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1"/>
              </a:spcBef>
            </a:pPr>
            <a:endParaRPr sz="600"/>
          </a:p>
          <a:p>
            <a:pPr algn="ctr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Century Gothic"/>
                <a:cs typeface="Century Gothic"/>
                <a:hlinkClick r:id="rId13"/>
              </a:rPr>
              <a:t>prezident@</a:t>
            </a:r>
            <a:r>
              <a:rPr sz="3600" spc="-10" dirty="0" smtClean="0">
                <a:solidFill>
                  <a:srgbClr val="FFFFFF"/>
                </a:solidFill>
                <a:latin typeface="Century Gothic"/>
                <a:cs typeface="Century Gothic"/>
                <a:hlinkClick r:id="rId13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Century Gothic"/>
                <a:cs typeface="Century Gothic"/>
                <a:hlinkClick r:id="rId13"/>
              </a:rPr>
              <a:t>copan</a:t>
            </a:r>
            <a:r>
              <a:rPr sz="3600" spc="-10" dirty="0" smtClean="0">
                <a:solidFill>
                  <a:srgbClr val="FFFFFF"/>
                </a:solidFill>
                <a:latin typeface="Century Gothic"/>
                <a:cs typeface="Century Gothic"/>
                <a:hlinkClick r:id="rId13"/>
              </a:rPr>
              <a:t>.</a:t>
            </a:r>
            <a:r>
              <a:rPr sz="3600" spc="0" dirty="0" smtClean="0">
                <a:solidFill>
                  <a:srgbClr val="FFFFFF"/>
                </a:solidFill>
                <a:latin typeface="Century Gothic"/>
                <a:cs typeface="Century Gothic"/>
                <a:hlinkClick r:id="rId13"/>
              </a:rPr>
              <a:t>su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" algn="ctr">
              <a:lnSpc>
                <a:spcPct val="100000"/>
              </a:lnSpc>
            </a:pPr>
            <a:r>
              <a:rPr sz="3200" b="1" dirty="0" smtClean="0">
                <a:solidFill>
                  <a:srgbClr val="701807"/>
                </a:solidFill>
                <a:latin typeface="Century Gothic"/>
                <a:cs typeface="Century Gothic"/>
                <a:hlinkClick r:id="rId14"/>
              </a:rPr>
              <a:t>w</a:t>
            </a:r>
            <a:r>
              <a:rPr sz="3200" b="1" spc="5" dirty="0" smtClean="0">
                <a:solidFill>
                  <a:srgbClr val="701807"/>
                </a:solidFill>
                <a:latin typeface="Century Gothic"/>
                <a:cs typeface="Century Gothic"/>
                <a:hlinkClick r:id="rId14"/>
              </a:rPr>
              <a:t>w</a:t>
            </a:r>
            <a:r>
              <a:rPr sz="3200" b="1" spc="0" dirty="0" smtClean="0">
                <a:solidFill>
                  <a:srgbClr val="701807"/>
                </a:solidFill>
                <a:latin typeface="Century Gothic"/>
                <a:cs typeface="Century Gothic"/>
                <a:hlinkClick r:id="rId14"/>
              </a:rPr>
              <a:t>w.associaciasi</a:t>
            </a:r>
            <a:r>
              <a:rPr sz="3200" b="1" spc="-10" dirty="0" smtClean="0">
                <a:solidFill>
                  <a:srgbClr val="701807"/>
                </a:solidFill>
                <a:latin typeface="Century Gothic"/>
                <a:cs typeface="Century Gothic"/>
                <a:hlinkClick r:id="rId14"/>
              </a:rPr>
              <a:t>p</a:t>
            </a:r>
            <a:r>
              <a:rPr sz="3200" b="1" spc="0" dirty="0" smtClean="0">
                <a:solidFill>
                  <a:srgbClr val="701807"/>
                </a:solidFill>
                <a:latin typeface="Century Gothic"/>
                <a:cs typeface="Century Gothic"/>
                <a:hlinkClick r:id="rId14"/>
              </a:rPr>
              <a:t>.ru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637" y="1341500"/>
            <a:ext cx="8104124" cy="4103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37" y="1341500"/>
            <a:ext cx="8104124" cy="4103624"/>
          </a:xfrm>
          <a:custGeom>
            <a:avLst/>
            <a:gdLst/>
            <a:ahLst/>
            <a:cxnLst/>
            <a:rect l="l" t="t" r="r" b="b"/>
            <a:pathLst>
              <a:path w="8104124" h="4103624">
                <a:moveTo>
                  <a:pt x="0" y="4103624"/>
                </a:moveTo>
                <a:lnTo>
                  <a:pt x="8104124" y="4103624"/>
                </a:lnTo>
                <a:lnTo>
                  <a:pt x="8104124" y="0"/>
                </a:lnTo>
                <a:lnTo>
                  <a:pt x="0" y="0"/>
                </a:lnTo>
                <a:lnTo>
                  <a:pt x="0" y="4103624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816" y="5554268"/>
            <a:ext cx="7424420" cy="1053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dirty="0" smtClean="0">
                <a:latin typeface="Arial"/>
                <a:cs typeface="Arial"/>
              </a:rPr>
              <a:t>На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се</a:t>
            </a:r>
            <a:r>
              <a:rPr sz="1700" spc="-35" dirty="0" smtClean="0">
                <a:latin typeface="Arial"/>
                <a:cs typeface="Arial"/>
              </a:rPr>
              <a:t>г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дняшн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й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день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А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с</a:t>
            </a:r>
            <a:r>
              <a:rPr sz="1700" b="1" spc="5" dirty="0" smtClean="0">
                <a:solidFill>
                  <a:srgbClr val="701807"/>
                </a:solidFill>
                <a:latin typeface="Arial Black"/>
                <a:cs typeface="Arial Black"/>
              </a:rPr>
              <a:t>с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оциация</a:t>
            </a:r>
            <a:r>
              <a:rPr sz="17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 С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ИП</a:t>
            </a:r>
            <a:r>
              <a:rPr sz="17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 н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а</a:t>
            </a:r>
            <a:r>
              <a:rPr sz="1700" b="1" spc="5" dirty="0" smtClean="0">
                <a:solidFill>
                  <a:srgbClr val="701807"/>
                </a:solidFill>
                <a:latin typeface="Arial Black"/>
                <a:cs typeface="Arial Black"/>
              </a:rPr>
              <a:t>с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чит</a:t>
            </a:r>
            <a:r>
              <a:rPr sz="17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ы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вает</a:t>
            </a:r>
            <a:r>
              <a:rPr sz="1700" b="1" spc="-15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85</a:t>
            </a:r>
            <a:r>
              <a:rPr sz="17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17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заводов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а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30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ерр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-30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ор</a:t>
            </a:r>
            <a:r>
              <a:rPr sz="1700" spc="-10" dirty="0" smtClean="0">
                <a:latin typeface="Arial"/>
                <a:cs typeface="Arial"/>
              </a:rPr>
              <a:t>и</a:t>
            </a:r>
            <a:r>
              <a:rPr sz="1700" spc="0" dirty="0" smtClean="0">
                <a:latin typeface="Arial"/>
                <a:cs typeface="Arial"/>
              </a:rPr>
              <a:t>и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-70" dirty="0" smtClean="0">
                <a:latin typeface="Arial"/>
                <a:cs typeface="Arial"/>
              </a:rPr>
              <a:t>Р</a:t>
            </a:r>
            <a:r>
              <a:rPr sz="1700" spc="0" dirty="0" smtClean="0">
                <a:latin typeface="Arial"/>
                <a:cs typeface="Arial"/>
              </a:rPr>
              <a:t>осс</a:t>
            </a:r>
            <a:r>
              <a:rPr sz="1700" spc="-10" dirty="0" smtClean="0">
                <a:latin typeface="Arial"/>
                <a:cs typeface="Arial"/>
              </a:rPr>
              <a:t>ии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75" dirty="0" smtClean="0">
                <a:latin typeface="Arial"/>
                <a:cs typeface="Arial"/>
              </a:rPr>
              <a:t>У</a:t>
            </a:r>
            <a:r>
              <a:rPr sz="1700" spc="0" dirty="0" smtClean="0">
                <a:latin typeface="Arial"/>
                <a:cs typeface="Arial"/>
              </a:rPr>
              <a:t>кра</a:t>
            </a:r>
            <a:r>
              <a:rPr sz="1700" spc="-15" dirty="0" smtClean="0">
                <a:latin typeface="Arial"/>
                <a:cs typeface="Arial"/>
              </a:rPr>
              <a:t>и</a:t>
            </a:r>
            <a:r>
              <a:rPr sz="1700" spc="-10" dirty="0" smtClean="0">
                <a:latin typeface="Arial"/>
                <a:cs typeface="Arial"/>
              </a:rPr>
              <a:t>н</a:t>
            </a:r>
            <a:r>
              <a:rPr sz="1700" spc="0" dirty="0" smtClean="0">
                <a:latin typeface="Arial"/>
                <a:cs typeface="Arial"/>
              </a:rPr>
              <a:t>ы и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за</a:t>
            </a:r>
            <a:r>
              <a:rPr sz="1700" spc="-30" dirty="0" smtClean="0">
                <a:latin typeface="Arial"/>
                <a:cs typeface="Arial"/>
              </a:rPr>
              <a:t>р</a:t>
            </a:r>
            <a:r>
              <a:rPr sz="1700" spc="0" dirty="0" smtClean="0">
                <a:latin typeface="Arial"/>
                <a:cs typeface="Arial"/>
              </a:rPr>
              <a:t>у</a:t>
            </a:r>
            <a:r>
              <a:rPr sz="1700" spc="-35" dirty="0" smtClean="0">
                <a:latin typeface="Arial"/>
                <a:cs typeface="Arial"/>
              </a:rPr>
              <a:t>б</a:t>
            </a:r>
            <a:r>
              <a:rPr sz="1700" spc="-30" dirty="0" smtClean="0">
                <a:latin typeface="Arial"/>
                <a:cs typeface="Arial"/>
              </a:rPr>
              <a:t>е</a:t>
            </a:r>
            <a:r>
              <a:rPr sz="1700" spc="0" dirty="0" smtClean="0">
                <a:latin typeface="Arial"/>
                <a:cs typeface="Arial"/>
              </a:rPr>
              <a:t>жья.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700" dirty="0" smtClean="0">
                <a:latin typeface="Arial"/>
                <a:cs typeface="Arial"/>
              </a:rPr>
              <a:t>Все</a:t>
            </a:r>
            <a:r>
              <a:rPr sz="1700" spc="-35" dirty="0" smtClean="0">
                <a:latin typeface="Arial"/>
                <a:cs typeface="Arial"/>
              </a:rPr>
              <a:t>г</a:t>
            </a:r>
            <a:r>
              <a:rPr sz="1700" spc="0" dirty="0" smtClean="0">
                <a:latin typeface="Arial"/>
                <a:cs typeface="Arial"/>
              </a:rPr>
              <a:t>о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на </a:t>
            </a:r>
            <a:r>
              <a:rPr sz="1700" spc="-25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ерри</a:t>
            </a:r>
            <a:r>
              <a:rPr sz="1700" spc="-30" dirty="0" smtClean="0">
                <a:latin typeface="Arial"/>
                <a:cs typeface="Arial"/>
              </a:rPr>
              <a:t>т</a:t>
            </a:r>
            <a:r>
              <a:rPr sz="1700" spc="0" dirty="0" smtClean="0">
                <a:latin typeface="Arial"/>
                <a:cs typeface="Arial"/>
              </a:rPr>
              <a:t>ории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70" dirty="0" smtClean="0">
                <a:latin typeface="Arial"/>
                <a:cs typeface="Arial"/>
              </a:rPr>
              <a:t>Р</a:t>
            </a:r>
            <a:r>
              <a:rPr sz="1700" spc="0" dirty="0" smtClean="0">
                <a:latin typeface="Arial"/>
                <a:cs typeface="Arial"/>
              </a:rPr>
              <a:t>оссии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б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лее 250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за</a:t>
            </a:r>
            <a:r>
              <a:rPr sz="1700" spc="-30" dirty="0" smtClean="0">
                <a:latin typeface="Arial"/>
                <a:cs typeface="Arial"/>
              </a:rPr>
              <a:t>в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дов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произ</a:t>
            </a:r>
            <a:r>
              <a:rPr sz="1700" spc="-35" dirty="0" smtClean="0">
                <a:latin typeface="Arial"/>
                <a:cs typeface="Arial"/>
              </a:rPr>
              <a:t>в</a:t>
            </a:r>
            <a:r>
              <a:rPr sz="1700" spc="-40" dirty="0" smtClean="0">
                <a:latin typeface="Arial"/>
                <a:cs typeface="Arial"/>
              </a:rPr>
              <a:t>о</a:t>
            </a:r>
            <a:r>
              <a:rPr sz="1700" spc="0" dirty="0" smtClean="0">
                <a:latin typeface="Arial"/>
                <a:cs typeface="Arial"/>
              </a:rPr>
              <a:t>ди</a:t>
            </a:r>
            <a:r>
              <a:rPr sz="1700" spc="-30" dirty="0" smtClean="0">
                <a:latin typeface="Arial"/>
                <a:cs typeface="Arial"/>
              </a:rPr>
              <a:t>т</a:t>
            </a:r>
            <a:r>
              <a:rPr sz="1700" spc="-60" dirty="0" smtClean="0">
                <a:latin typeface="Arial"/>
                <a:cs typeface="Arial"/>
              </a:rPr>
              <a:t>е</a:t>
            </a:r>
            <a:r>
              <a:rPr sz="1700" spc="0" dirty="0" smtClean="0">
                <a:latin typeface="Arial"/>
                <a:cs typeface="Arial"/>
              </a:rPr>
              <a:t>лей </a:t>
            </a:r>
            <a:r>
              <a:rPr sz="1700" spc="5" dirty="0" smtClean="0">
                <a:latin typeface="Arial"/>
                <a:cs typeface="Arial"/>
              </a:rPr>
              <a:t>С</a:t>
            </a:r>
            <a:r>
              <a:rPr sz="1700" spc="0" dirty="0" smtClean="0">
                <a:latin typeface="Arial"/>
                <a:cs typeface="Arial"/>
              </a:rPr>
              <a:t>ИП.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619125"/>
            <a:ext cx="8258175" cy="628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9367" y="679704"/>
            <a:ext cx="667512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6056" y="679704"/>
            <a:ext cx="822959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641" y="843407"/>
            <a:ext cx="6151981" cy="276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4279" y="853313"/>
            <a:ext cx="391227" cy="229933"/>
          </a:xfrm>
          <a:custGeom>
            <a:avLst/>
            <a:gdLst/>
            <a:ahLst/>
            <a:cxnLst/>
            <a:rect l="l" t="t" r="r" b="b"/>
            <a:pathLst>
              <a:path w="391227" h="229933">
                <a:moveTo>
                  <a:pt x="305585" y="5461"/>
                </a:moveTo>
                <a:lnTo>
                  <a:pt x="261389" y="5461"/>
                </a:lnTo>
                <a:lnTo>
                  <a:pt x="261389" y="224409"/>
                </a:lnTo>
                <a:lnTo>
                  <a:pt x="303045" y="224409"/>
                </a:lnTo>
                <a:lnTo>
                  <a:pt x="317370" y="131472"/>
                </a:lnTo>
                <a:lnTo>
                  <a:pt x="330462" y="130624"/>
                </a:lnTo>
                <a:lnTo>
                  <a:pt x="373355" y="113121"/>
                </a:lnTo>
                <a:lnTo>
                  <a:pt x="387868" y="91059"/>
                </a:lnTo>
                <a:lnTo>
                  <a:pt x="303045" y="91059"/>
                </a:lnTo>
                <a:lnTo>
                  <a:pt x="303045" y="46100"/>
                </a:lnTo>
                <a:lnTo>
                  <a:pt x="387235" y="46100"/>
                </a:lnTo>
                <a:lnTo>
                  <a:pt x="384956" y="39974"/>
                </a:lnTo>
                <a:lnTo>
                  <a:pt x="356457" y="11857"/>
                </a:lnTo>
                <a:lnTo>
                  <a:pt x="321912" y="5866"/>
                </a:lnTo>
                <a:lnTo>
                  <a:pt x="305585" y="5461"/>
                </a:lnTo>
                <a:close/>
              </a:path>
              <a:path w="391227" h="229933">
                <a:moveTo>
                  <a:pt x="387235" y="46100"/>
                </a:moveTo>
                <a:lnTo>
                  <a:pt x="303045" y="46100"/>
                </a:lnTo>
                <a:lnTo>
                  <a:pt x="316955" y="46115"/>
                </a:lnTo>
                <a:lnTo>
                  <a:pt x="331856" y="47337"/>
                </a:lnTo>
                <a:lnTo>
                  <a:pt x="341399" y="50419"/>
                </a:lnTo>
                <a:lnTo>
                  <a:pt x="347876" y="54356"/>
                </a:lnTo>
                <a:lnTo>
                  <a:pt x="351178" y="60578"/>
                </a:lnTo>
                <a:lnTo>
                  <a:pt x="351178" y="73913"/>
                </a:lnTo>
                <a:lnTo>
                  <a:pt x="350035" y="77977"/>
                </a:lnTo>
                <a:lnTo>
                  <a:pt x="347622" y="81407"/>
                </a:lnTo>
                <a:lnTo>
                  <a:pt x="345336" y="84962"/>
                </a:lnTo>
                <a:lnTo>
                  <a:pt x="342161" y="87375"/>
                </a:lnTo>
                <a:lnTo>
                  <a:pt x="338097" y="88900"/>
                </a:lnTo>
                <a:lnTo>
                  <a:pt x="334033" y="90297"/>
                </a:lnTo>
                <a:lnTo>
                  <a:pt x="326794" y="91059"/>
                </a:lnTo>
                <a:lnTo>
                  <a:pt x="387868" y="91059"/>
                </a:lnTo>
                <a:lnTo>
                  <a:pt x="390443" y="78964"/>
                </a:lnTo>
                <a:lnTo>
                  <a:pt x="391227" y="63135"/>
                </a:lnTo>
                <a:lnTo>
                  <a:pt x="389348" y="51783"/>
                </a:lnTo>
                <a:lnTo>
                  <a:pt x="387235" y="46100"/>
                </a:lnTo>
                <a:close/>
              </a:path>
              <a:path w="391227" h="229933">
                <a:moveTo>
                  <a:pt x="214653" y="5461"/>
                </a:moveTo>
                <a:lnTo>
                  <a:pt x="173251" y="5461"/>
                </a:lnTo>
                <a:lnTo>
                  <a:pt x="173251" y="224409"/>
                </a:lnTo>
                <a:lnTo>
                  <a:pt x="214653" y="224409"/>
                </a:lnTo>
                <a:lnTo>
                  <a:pt x="214653" y="5461"/>
                </a:lnTo>
                <a:close/>
              </a:path>
              <a:path w="391227" h="229933">
                <a:moveTo>
                  <a:pt x="33805" y="161289"/>
                </a:moveTo>
                <a:lnTo>
                  <a:pt x="0" y="184704"/>
                </a:lnTo>
                <a:lnTo>
                  <a:pt x="6374" y="195469"/>
                </a:lnTo>
                <a:lnTo>
                  <a:pt x="13935" y="205070"/>
                </a:lnTo>
                <a:lnTo>
                  <a:pt x="45513" y="226441"/>
                </a:lnTo>
                <a:lnTo>
                  <a:pt x="72813" y="229933"/>
                </a:lnTo>
                <a:lnTo>
                  <a:pt x="86025" y="228422"/>
                </a:lnTo>
                <a:lnTo>
                  <a:pt x="127054" y="201367"/>
                </a:lnTo>
                <a:lnTo>
                  <a:pt x="132572" y="189403"/>
                </a:lnTo>
                <a:lnTo>
                  <a:pt x="62881" y="189403"/>
                </a:lnTo>
                <a:lnTo>
                  <a:pt x="52480" y="184358"/>
                </a:lnTo>
                <a:lnTo>
                  <a:pt x="42783" y="174992"/>
                </a:lnTo>
                <a:lnTo>
                  <a:pt x="33805" y="161289"/>
                </a:lnTo>
                <a:close/>
              </a:path>
              <a:path w="391227" h="229933">
                <a:moveTo>
                  <a:pt x="69238" y="0"/>
                </a:moveTo>
                <a:lnTo>
                  <a:pt x="22161" y="20696"/>
                </a:lnTo>
                <a:lnTo>
                  <a:pt x="9055" y="56548"/>
                </a:lnTo>
                <a:lnTo>
                  <a:pt x="10579" y="66937"/>
                </a:lnTo>
                <a:lnTo>
                  <a:pt x="36957" y="106655"/>
                </a:lnTo>
                <a:lnTo>
                  <a:pt x="73907" y="138903"/>
                </a:lnTo>
                <a:lnTo>
                  <a:pt x="83922" y="147998"/>
                </a:lnTo>
                <a:lnTo>
                  <a:pt x="90066" y="154812"/>
                </a:lnTo>
                <a:lnTo>
                  <a:pt x="93749" y="159765"/>
                </a:lnTo>
                <a:lnTo>
                  <a:pt x="95527" y="164719"/>
                </a:lnTo>
                <a:lnTo>
                  <a:pt x="95527" y="175133"/>
                </a:lnTo>
                <a:lnTo>
                  <a:pt x="93114" y="179959"/>
                </a:lnTo>
                <a:lnTo>
                  <a:pt x="87717" y="184619"/>
                </a:lnTo>
                <a:lnTo>
                  <a:pt x="78706" y="188813"/>
                </a:lnTo>
                <a:lnTo>
                  <a:pt x="62881" y="189403"/>
                </a:lnTo>
                <a:lnTo>
                  <a:pt x="132572" y="189403"/>
                </a:lnTo>
                <a:lnTo>
                  <a:pt x="135389" y="177688"/>
                </a:lnTo>
                <a:lnTo>
                  <a:pt x="136311" y="162356"/>
                </a:lnTo>
                <a:lnTo>
                  <a:pt x="134035" y="150888"/>
                </a:lnTo>
                <a:lnTo>
                  <a:pt x="111621" y="116316"/>
                </a:lnTo>
                <a:lnTo>
                  <a:pt x="80277" y="89257"/>
                </a:lnTo>
                <a:lnTo>
                  <a:pt x="67619" y="78238"/>
                </a:lnTo>
                <a:lnTo>
                  <a:pt x="58782" y="70026"/>
                </a:lnTo>
                <a:lnTo>
                  <a:pt x="53744" y="64642"/>
                </a:lnTo>
                <a:lnTo>
                  <a:pt x="51204" y="61340"/>
                </a:lnTo>
                <a:lnTo>
                  <a:pt x="50061" y="57912"/>
                </a:lnTo>
                <a:lnTo>
                  <a:pt x="50096" y="50475"/>
                </a:lnTo>
                <a:lnTo>
                  <a:pt x="51712" y="47244"/>
                </a:lnTo>
                <a:lnTo>
                  <a:pt x="55268" y="44323"/>
                </a:lnTo>
                <a:lnTo>
                  <a:pt x="58697" y="41401"/>
                </a:lnTo>
                <a:lnTo>
                  <a:pt x="63142" y="39877"/>
                </a:lnTo>
                <a:lnTo>
                  <a:pt x="116446" y="39877"/>
                </a:lnTo>
                <a:lnTo>
                  <a:pt x="124902" y="26870"/>
                </a:lnTo>
                <a:lnTo>
                  <a:pt x="115771" y="18477"/>
                </a:lnTo>
                <a:lnTo>
                  <a:pt x="105749" y="11213"/>
                </a:lnTo>
                <a:lnTo>
                  <a:pt x="94168" y="4753"/>
                </a:lnTo>
                <a:lnTo>
                  <a:pt x="81941" y="1188"/>
                </a:lnTo>
                <a:lnTo>
                  <a:pt x="69238" y="0"/>
                </a:lnTo>
                <a:close/>
              </a:path>
              <a:path w="391227" h="229933">
                <a:moveTo>
                  <a:pt x="116446" y="39877"/>
                </a:moveTo>
                <a:lnTo>
                  <a:pt x="63142" y="39877"/>
                </a:lnTo>
                <a:lnTo>
                  <a:pt x="70310" y="39936"/>
                </a:lnTo>
                <a:lnTo>
                  <a:pt x="80943" y="42943"/>
                </a:lnTo>
                <a:lnTo>
                  <a:pt x="91423" y="50475"/>
                </a:lnTo>
                <a:lnTo>
                  <a:pt x="101750" y="62484"/>
                </a:lnTo>
                <a:lnTo>
                  <a:pt x="116446" y="39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7325" y="899413"/>
            <a:ext cx="48132" cy="44958"/>
          </a:xfrm>
          <a:custGeom>
            <a:avLst/>
            <a:gdLst/>
            <a:ahLst/>
            <a:cxnLst/>
            <a:rect l="l" t="t" r="r" b="b"/>
            <a:pathLst>
              <a:path w="48132" h="44958">
                <a:moveTo>
                  <a:pt x="0" y="0"/>
                </a:moveTo>
                <a:lnTo>
                  <a:pt x="0" y="44958"/>
                </a:lnTo>
                <a:lnTo>
                  <a:pt x="13334" y="44958"/>
                </a:lnTo>
                <a:lnTo>
                  <a:pt x="23749" y="44958"/>
                </a:lnTo>
                <a:lnTo>
                  <a:pt x="44576" y="35306"/>
                </a:lnTo>
                <a:lnTo>
                  <a:pt x="46990" y="31876"/>
                </a:lnTo>
                <a:lnTo>
                  <a:pt x="48132" y="27812"/>
                </a:lnTo>
                <a:lnTo>
                  <a:pt x="48132" y="22860"/>
                </a:lnTo>
                <a:lnTo>
                  <a:pt x="48132" y="14477"/>
                </a:lnTo>
                <a:lnTo>
                  <a:pt x="44830" y="8255"/>
                </a:lnTo>
                <a:lnTo>
                  <a:pt x="38353" y="4318"/>
                </a:lnTo>
                <a:lnTo>
                  <a:pt x="28810" y="1236"/>
                </a:lnTo>
                <a:lnTo>
                  <a:pt x="13909" y="14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5668" y="858774"/>
            <a:ext cx="129837" cy="218948"/>
          </a:xfrm>
          <a:custGeom>
            <a:avLst/>
            <a:gdLst/>
            <a:ahLst/>
            <a:cxnLst/>
            <a:rect l="l" t="t" r="r" b="b"/>
            <a:pathLst>
              <a:path w="129837" h="218948">
                <a:moveTo>
                  <a:pt x="0" y="0"/>
                </a:moveTo>
                <a:lnTo>
                  <a:pt x="44196" y="0"/>
                </a:lnTo>
                <a:lnTo>
                  <a:pt x="60522" y="405"/>
                </a:lnTo>
                <a:lnTo>
                  <a:pt x="106727" y="12751"/>
                </a:lnTo>
                <a:lnTo>
                  <a:pt x="127959" y="46322"/>
                </a:lnTo>
                <a:lnTo>
                  <a:pt x="129837" y="57674"/>
                </a:lnTo>
                <a:lnTo>
                  <a:pt x="129053" y="73503"/>
                </a:lnTo>
                <a:lnTo>
                  <a:pt x="111965" y="107660"/>
                </a:lnTo>
                <a:lnTo>
                  <a:pt x="69072" y="125163"/>
                </a:lnTo>
                <a:lnTo>
                  <a:pt x="55980" y="126011"/>
                </a:lnTo>
                <a:lnTo>
                  <a:pt x="41655" y="218948"/>
                </a:lnTo>
                <a:lnTo>
                  <a:pt x="0" y="21894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7531" y="858774"/>
            <a:ext cx="41401" cy="218948"/>
          </a:xfrm>
          <a:custGeom>
            <a:avLst/>
            <a:gdLst/>
            <a:ahLst/>
            <a:cxnLst/>
            <a:rect l="l" t="t" r="r" b="b"/>
            <a:pathLst>
              <a:path w="41401" h="218948">
                <a:moveTo>
                  <a:pt x="0" y="0"/>
                </a:moveTo>
                <a:lnTo>
                  <a:pt x="41401" y="0"/>
                </a:lnTo>
                <a:lnTo>
                  <a:pt x="41401" y="218948"/>
                </a:lnTo>
                <a:lnTo>
                  <a:pt x="0" y="21894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279" y="853313"/>
            <a:ext cx="136311" cy="229933"/>
          </a:xfrm>
          <a:custGeom>
            <a:avLst/>
            <a:gdLst/>
            <a:ahLst/>
            <a:cxnLst/>
            <a:rect l="l" t="t" r="r" b="b"/>
            <a:pathLst>
              <a:path w="136311" h="229933">
                <a:moveTo>
                  <a:pt x="69238" y="0"/>
                </a:moveTo>
                <a:lnTo>
                  <a:pt x="105749" y="11213"/>
                </a:lnTo>
                <a:lnTo>
                  <a:pt x="124902" y="26870"/>
                </a:lnTo>
                <a:lnTo>
                  <a:pt x="101750" y="62484"/>
                </a:lnTo>
                <a:lnTo>
                  <a:pt x="91423" y="50475"/>
                </a:lnTo>
                <a:lnTo>
                  <a:pt x="80943" y="42943"/>
                </a:lnTo>
                <a:lnTo>
                  <a:pt x="70310" y="39936"/>
                </a:lnTo>
                <a:lnTo>
                  <a:pt x="63142" y="39877"/>
                </a:lnTo>
                <a:lnTo>
                  <a:pt x="58697" y="41401"/>
                </a:lnTo>
                <a:lnTo>
                  <a:pt x="55268" y="44323"/>
                </a:lnTo>
                <a:lnTo>
                  <a:pt x="51712" y="47244"/>
                </a:lnTo>
                <a:lnTo>
                  <a:pt x="50061" y="50546"/>
                </a:lnTo>
                <a:lnTo>
                  <a:pt x="50061" y="54228"/>
                </a:lnTo>
                <a:lnTo>
                  <a:pt x="50061" y="57912"/>
                </a:lnTo>
                <a:lnTo>
                  <a:pt x="80277" y="89257"/>
                </a:lnTo>
                <a:lnTo>
                  <a:pt x="95188" y="101874"/>
                </a:lnTo>
                <a:lnTo>
                  <a:pt x="105441" y="110723"/>
                </a:lnTo>
                <a:lnTo>
                  <a:pt x="134035" y="150888"/>
                </a:lnTo>
                <a:lnTo>
                  <a:pt x="136311" y="162356"/>
                </a:lnTo>
                <a:lnTo>
                  <a:pt x="135389" y="177688"/>
                </a:lnTo>
                <a:lnTo>
                  <a:pt x="109298" y="218896"/>
                </a:lnTo>
                <a:lnTo>
                  <a:pt x="72813" y="229933"/>
                </a:lnTo>
                <a:lnTo>
                  <a:pt x="58116" y="229088"/>
                </a:lnTo>
                <a:lnTo>
                  <a:pt x="23168" y="213809"/>
                </a:lnTo>
                <a:lnTo>
                  <a:pt x="0" y="184704"/>
                </a:lnTo>
                <a:lnTo>
                  <a:pt x="33805" y="161289"/>
                </a:lnTo>
                <a:lnTo>
                  <a:pt x="42783" y="174992"/>
                </a:lnTo>
                <a:lnTo>
                  <a:pt x="52480" y="184358"/>
                </a:lnTo>
                <a:lnTo>
                  <a:pt x="62881" y="189403"/>
                </a:lnTo>
                <a:lnTo>
                  <a:pt x="78706" y="188813"/>
                </a:lnTo>
                <a:lnTo>
                  <a:pt x="87717" y="184619"/>
                </a:lnTo>
                <a:lnTo>
                  <a:pt x="93114" y="179959"/>
                </a:lnTo>
                <a:lnTo>
                  <a:pt x="95527" y="175133"/>
                </a:lnTo>
                <a:lnTo>
                  <a:pt x="95527" y="169672"/>
                </a:lnTo>
                <a:lnTo>
                  <a:pt x="95527" y="164719"/>
                </a:lnTo>
                <a:lnTo>
                  <a:pt x="59068" y="126469"/>
                </a:lnTo>
                <a:lnTo>
                  <a:pt x="46828" y="115787"/>
                </a:lnTo>
                <a:lnTo>
                  <a:pt x="15121" y="78487"/>
                </a:lnTo>
                <a:lnTo>
                  <a:pt x="9055" y="56548"/>
                </a:lnTo>
                <a:lnTo>
                  <a:pt x="10510" y="43189"/>
                </a:lnTo>
                <a:lnTo>
                  <a:pt x="33682" y="11132"/>
                </a:lnTo>
                <a:lnTo>
                  <a:pt x="68623" y="2"/>
                </a:lnTo>
                <a:lnTo>
                  <a:pt x="69238" y="0"/>
                </a:lnTo>
                <a:close/>
              </a:path>
            </a:pathLst>
          </a:custGeom>
          <a:ln w="10668">
            <a:solidFill>
              <a:srgbClr val="842E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262" y="2222957"/>
            <a:ext cx="3996563" cy="513638"/>
          </a:xfrm>
          <a:custGeom>
            <a:avLst/>
            <a:gdLst/>
            <a:ahLst/>
            <a:cxnLst/>
            <a:rect l="l" t="t" r="r" b="b"/>
            <a:pathLst>
              <a:path w="3996563" h="513638">
                <a:moveTo>
                  <a:pt x="0" y="513638"/>
                </a:moveTo>
                <a:lnTo>
                  <a:pt x="3996563" y="513638"/>
                </a:lnTo>
                <a:lnTo>
                  <a:pt x="3996563" y="0"/>
                </a:lnTo>
                <a:lnTo>
                  <a:pt x="0" y="0"/>
                </a:lnTo>
                <a:lnTo>
                  <a:pt x="0" y="513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761" y="2222957"/>
            <a:ext cx="1895983" cy="513638"/>
          </a:xfrm>
          <a:custGeom>
            <a:avLst/>
            <a:gdLst/>
            <a:ahLst/>
            <a:cxnLst/>
            <a:rect l="l" t="t" r="r" b="b"/>
            <a:pathLst>
              <a:path w="1895983" h="513638">
                <a:moveTo>
                  <a:pt x="0" y="513638"/>
                </a:moveTo>
                <a:lnTo>
                  <a:pt x="1895983" y="513638"/>
                </a:lnTo>
                <a:lnTo>
                  <a:pt x="1895983" y="0"/>
                </a:lnTo>
                <a:lnTo>
                  <a:pt x="0" y="0"/>
                </a:lnTo>
                <a:lnTo>
                  <a:pt x="0" y="513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8745" y="2222957"/>
            <a:ext cx="2100579" cy="513638"/>
          </a:xfrm>
          <a:custGeom>
            <a:avLst/>
            <a:gdLst/>
            <a:ahLst/>
            <a:cxnLst/>
            <a:rect l="l" t="t" r="r" b="b"/>
            <a:pathLst>
              <a:path w="2100579" h="513638">
                <a:moveTo>
                  <a:pt x="0" y="513638"/>
                </a:moveTo>
                <a:lnTo>
                  <a:pt x="2100579" y="513638"/>
                </a:lnTo>
                <a:lnTo>
                  <a:pt x="2100579" y="0"/>
                </a:lnTo>
                <a:lnTo>
                  <a:pt x="0" y="0"/>
                </a:lnTo>
                <a:lnTo>
                  <a:pt x="0" y="513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2" y="2736634"/>
            <a:ext cx="3996563" cy="536028"/>
          </a:xfrm>
          <a:custGeom>
            <a:avLst/>
            <a:gdLst/>
            <a:ahLst/>
            <a:cxnLst/>
            <a:rect l="l" t="t" r="r" b="b"/>
            <a:pathLst>
              <a:path w="3996563" h="536028">
                <a:moveTo>
                  <a:pt x="0" y="536028"/>
                </a:moveTo>
                <a:lnTo>
                  <a:pt x="3996563" y="536028"/>
                </a:lnTo>
                <a:lnTo>
                  <a:pt x="3996563" y="0"/>
                </a:lnTo>
                <a:lnTo>
                  <a:pt x="0" y="0"/>
                </a:lnTo>
                <a:lnTo>
                  <a:pt x="0" y="53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761" y="2736634"/>
            <a:ext cx="1895983" cy="536028"/>
          </a:xfrm>
          <a:custGeom>
            <a:avLst/>
            <a:gdLst/>
            <a:ahLst/>
            <a:cxnLst/>
            <a:rect l="l" t="t" r="r" b="b"/>
            <a:pathLst>
              <a:path w="1895983" h="536028">
                <a:moveTo>
                  <a:pt x="0" y="536028"/>
                </a:moveTo>
                <a:lnTo>
                  <a:pt x="1895983" y="536028"/>
                </a:lnTo>
                <a:lnTo>
                  <a:pt x="1895983" y="0"/>
                </a:lnTo>
                <a:lnTo>
                  <a:pt x="0" y="0"/>
                </a:lnTo>
                <a:lnTo>
                  <a:pt x="0" y="53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8745" y="2736634"/>
            <a:ext cx="2100579" cy="536028"/>
          </a:xfrm>
          <a:custGeom>
            <a:avLst/>
            <a:gdLst/>
            <a:ahLst/>
            <a:cxnLst/>
            <a:rect l="l" t="t" r="r" b="b"/>
            <a:pathLst>
              <a:path w="2100579" h="536028">
                <a:moveTo>
                  <a:pt x="0" y="536028"/>
                </a:moveTo>
                <a:lnTo>
                  <a:pt x="2100579" y="536028"/>
                </a:lnTo>
                <a:lnTo>
                  <a:pt x="2100579" y="0"/>
                </a:lnTo>
                <a:lnTo>
                  <a:pt x="0" y="0"/>
                </a:lnTo>
                <a:lnTo>
                  <a:pt x="0" y="53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262" y="3272574"/>
            <a:ext cx="3996563" cy="536028"/>
          </a:xfrm>
          <a:custGeom>
            <a:avLst/>
            <a:gdLst/>
            <a:ahLst/>
            <a:cxnLst/>
            <a:rect l="l" t="t" r="r" b="b"/>
            <a:pathLst>
              <a:path w="3996563" h="536028">
                <a:moveTo>
                  <a:pt x="0" y="536028"/>
                </a:moveTo>
                <a:lnTo>
                  <a:pt x="3996563" y="536028"/>
                </a:lnTo>
                <a:lnTo>
                  <a:pt x="3996563" y="0"/>
                </a:lnTo>
                <a:lnTo>
                  <a:pt x="0" y="0"/>
                </a:lnTo>
                <a:lnTo>
                  <a:pt x="0" y="53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761" y="3272574"/>
            <a:ext cx="1895983" cy="536028"/>
          </a:xfrm>
          <a:custGeom>
            <a:avLst/>
            <a:gdLst/>
            <a:ahLst/>
            <a:cxnLst/>
            <a:rect l="l" t="t" r="r" b="b"/>
            <a:pathLst>
              <a:path w="1895983" h="536028">
                <a:moveTo>
                  <a:pt x="0" y="536028"/>
                </a:moveTo>
                <a:lnTo>
                  <a:pt x="1895983" y="536028"/>
                </a:lnTo>
                <a:lnTo>
                  <a:pt x="1895983" y="0"/>
                </a:lnTo>
                <a:lnTo>
                  <a:pt x="0" y="0"/>
                </a:lnTo>
                <a:lnTo>
                  <a:pt x="0" y="53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8745" y="3272574"/>
            <a:ext cx="2100579" cy="536028"/>
          </a:xfrm>
          <a:custGeom>
            <a:avLst/>
            <a:gdLst/>
            <a:ahLst/>
            <a:cxnLst/>
            <a:rect l="l" t="t" r="r" b="b"/>
            <a:pathLst>
              <a:path w="2100579" h="536028">
                <a:moveTo>
                  <a:pt x="0" y="536028"/>
                </a:moveTo>
                <a:lnTo>
                  <a:pt x="2100579" y="536028"/>
                </a:lnTo>
                <a:lnTo>
                  <a:pt x="2100579" y="0"/>
                </a:lnTo>
                <a:lnTo>
                  <a:pt x="0" y="0"/>
                </a:lnTo>
                <a:lnTo>
                  <a:pt x="0" y="53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262" y="3808653"/>
            <a:ext cx="3996563" cy="604723"/>
          </a:xfrm>
          <a:custGeom>
            <a:avLst/>
            <a:gdLst/>
            <a:ahLst/>
            <a:cxnLst/>
            <a:rect l="l" t="t" r="r" b="b"/>
            <a:pathLst>
              <a:path w="3996563" h="604723">
                <a:moveTo>
                  <a:pt x="0" y="604723"/>
                </a:moveTo>
                <a:lnTo>
                  <a:pt x="3996563" y="604723"/>
                </a:lnTo>
                <a:lnTo>
                  <a:pt x="3996563" y="0"/>
                </a:lnTo>
                <a:lnTo>
                  <a:pt x="0" y="0"/>
                </a:lnTo>
                <a:lnTo>
                  <a:pt x="0" y="604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761" y="3808653"/>
            <a:ext cx="1895983" cy="604723"/>
          </a:xfrm>
          <a:custGeom>
            <a:avLst/>
            <a:gdLst/>
            <a:ahLst/>
            <a:cxnLst/>
            <a:rect l="l" t="t" r="r" b="b"/>
            <a:pathLst>
              <a:path w="1895983" h="604723">
                <a:moveTo>
                  <a:pt x="0" y="604723"/>
                </a:moveTo>
                <a:lnTo>
                  <a:pt x="1895983" y="604723"/>
                </a:lnTo>
                <a:lnTo>
                  <a:pt x="1895983" y="0"/>
                </a:lnTo>
                <a:lnTo>
                  <a:pt x="0" y="0"/>
                </a:lnTo>
                <a:lnTo>
                  <a:pt x="0" y="604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8745" y="3808653"/>
            <a:ext cx="2100579" cy="604723"/>
          </a:xfrm>
          <a:custGeom>
            <a:avLst/>
            <a:gdLst/>
            <a:ahLst/>
            <a:cxnLst/>
            <a:rect l="l" t="t" r="r" b="b"/>
            <a:pathLst>
              <a:path w="2100579" h="604723">
                <a:moveTo>
                  <a:pt x="0" y="604723"/>
                </a:moveTo>
                <a:lnTo>
                  <a:pt x="2100579" y="604723"/>
                </a:lnTo>
                <a:lnTo>
                  <a:pt x="2100579" y="0"/>
                </a:lnTo>
                <a:lnTo>
                  <a:pt x="0" y="0"/>
                </a:lnTo>
                <a:lnTo>
                  <a:pt x="0" y="604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262" y="4413440"/>
            <a:ext cx="3996563" cy="595566"/>
          </a:xfrm>
          <a:custGeom>
            <a:avLst/>
            <a:gdLst/>
            <a:ahLst/>
            <a:cxnLst/>
            <a:rect l="l" t="t" r="r" b="b"/>
            <a:pathLst>
              <a:path w="3996563" h="595566">
                <a:moveTo>
                  <a:pt x="0" y="595566"/>
                </a:moveTo>
                <a:lnTo>
                  <a:pt x="3996563" y="595566"/>
                </a:lnTo>
                <a:lnTo>
                  <a:pt x="3996563" y="0"/>
                </a:lnTo>
                <a:lnTo>
                  <a:pt x="0" y="0"/>
                </a:lnTo>
                <a:lnTo>
                  <a:pt x="0" y="595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761" y="4413440"/>
            <a:ext cx="1895983" cy="595566"/>
          </a:xfrm>
          <a:custGeom>
            <a:avLst/>
            <a:gdLst/>
            <a:ahLst/>
            <a:cxnLst/>
            <a:rect l="l" t="t" r="r" b="b"/>
            <a:pathLst>
              <a:path w="1895983" h="595566">
                <a:moveTo>
                  <a:pt x="0" y="595566"/>
                </a:moveTo>
                <a:lnTo>
                  <a:pt x="1895983" y="595566"/>
                </a:lnTo>
                <a:lnTo>
                  <a:pt x="1895983" y="0"/>
                </a:lnTo>
                <a:lnTo>
                  <a:pt x="0" y="0"/>
                </a:lnTo>
                <a:lnTo>
                  <a:pt x="0" y="595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8745" y="4413440"/>
            <a:ext cx="2100579" cy="595566"/>
          </a:xfrm>
          <a:custGeom>
            <a:avLst/>
            <a:gdLst/>
            <a:ahLst/>
            <a:cxnLst/>
            <a:rect l="l" t="t" r="r" b="b"/>
            <a:pathLst>
              <a:path w="2100579" h="595566">
                <a:moveTo>
                  <a:pt x="0" y="595566"/>
                </a:moveTo>
                <a:lnTo>
                  <a:pt x="2100579" y="595566"/>
                </a:lnTo>
                <a:lnTo>
                  <a:pt x="2100579" y="0"/>
                </a:lnTo>
                <a:lnTo>
                  <a:pt x="0" y="0"/>
                </a:lnTo>
                <a:lnTo>
                  <a:pt x="0" y="595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262" y="5009007"/>
            <a:ext cx="3996563" cy="528574"/>
          </a:xfrm>
          <a:custGeom>
            <a:avLst/>
            <a:gdLst/>
            <a:ahLst/>
            <a:cxnLst/>
            <a:rect l="l" t="t" r="r" b="b"/>
            <a:pathLst>
              <a:path w="3996563" h="528574">
                <a:moveTo>
                  <a:pt x="0" y="528574"/>
                </a:moveTo>
                <a:lnTo>
                  <a:pt x="3996563" y="528574"/>
                </a:lnTo>
                <a:lnTo>
                  <a:pt x="3996563" y="0"/>
                </a:lnTo>
                <a:lnTo>
                  <a:pt x="0" y="0"/>
                </a:lnTo>
                <a:lnTo>
                  <a:pt x="0" y="5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761" y="5009007"/>
            <a:ext cx="1895983" cy="528574"/>
          </a:xfrm>
          <a:custGeom>
            <a:avLst/>
            <a:gdLst/>
            <a:ahLst/>
            <a:cxnLst/>
            <a:rect l="l" t="t" r="r" b="b"/>
            <a:pathLst>
              <a:path w="1895983" h="528574">
                <a:moveTo>
                  <a:pt x="0" y="528574"/>
                </a:moveTo>
                <a:lnTo>
                  <a:pt x="1895983" y="528574"/>
                </a:lnTo>
                <a:lnTo>
                  <a:pt x="1895983" y="0"/>
                </a:lnTo>
                <a:lnTo>
                  <a:pt x="0" y="0"/>
                </a:lnTo>
                <a:lnTo>
                  <a:pt x="0" y="5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8745" y="5009007"/>
            <a:ext cx="2100579" cy="528574"/>
          </a:xfrm>
          <a:custGeom>
            <a:avLst/>
            <a:gdLst/>
            <a:ahLst/>
            <a:cxnLst/>
            <a:rect l="l" t="t" r="r" b="b"/>
            <a:pathLst>
              <a:path w="2100579" h="528574">
                <a:moveTo>
                  <a:pt x="0" y="528574"/>
                </a:moveTo>
                <a:lnTo>
                  <a:pt x="2100579" y="528574"/>
                </a:lnTo>
                <a:lnTo>
                  <a:pt x="2100579" y="0"/>
                </a:lnTo>
                <a:lnTo>
                  <a:pt x="0" y="0"/>
                </a:lnTo>
                <a:lnTo>
                  <a:pt x="0" y="5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262" y="5537517"/>
            <a:ext cx="3996563" cy="531558"/>
          </a:xfrm>
          <a:custGeom>
            <a:avLst/>
            <a:gdLst/>
            <a:ahLst/>
            <a:cxnLst/>
            <a:rect l="l" t="t" r="r" b="b"/>
            <a:pathLst>
              <a:path w="3996563" h="531558">
                <a:moveTo>
                  <a:pt x="0" y="531558"/>
                </a:moveTo>
                <a:lnTo>
                  <a:pt x="3996563" y="531558"/>
                </a:lnTo>
                <a:lnTo>
                  <a:pt x="3996563" y="0"/>
                </a:lnTo>
                <a:lnTo>
                  <a:pt x="0" y="0"/>
                </a:lnTo>
                <a:lnTo>
                  <a:pt x="0" y="531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761" y="5537517"/>
            <a:ext cx="1895983" cy="531558"/>
          </a:xfrm>
          <a:custGeom>
            <a:avLst/>
            <a:gdLst/>
            <a:ahLst/>
            <a:cxnLst/>
            <a:rect l="l" t="t" r="r" b="b"/>
            <a:pathLst>
              <a:path w="1895983" h="531558">
                <a:moveTo>
                  <a:pt x="0" y="531558"/>
                </a:moveTo>
                <a:lnTo>
                  <a:pt x="1895983" y="531558"/>
                </a:lnTo>
                <a:lnTo>
                  <a:pt x="1895983" y="0"/>
                </a:lnTo>
                <a:lnTo>
                  <a:pt x="0" y="0"/>
                </a:lnTo>
                <a:lnTo>
                  <a:pt x="0" y="531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8745" y="5537517"/>
            <a:ext cx="2100579" cy="531558"/>
          </a:xfrm>
          <a:custGeom>
            <a:avLst/>
            <a:gdLst/>
            <a:ahLst/>
            <a:cxnLst/>
            <a:rect l="l" t="t" r="r" b="b"/>
            <a:pathLst>
              <a:path w="2100579" h="531558">
                <a:moveTo>
                  <a:pt x="0" y="531558"/>
                </a:moveTo>
                <a:lnTo>
                  <a:pt x="2100579" y="531558"/>
                </a:lnTo>
                <a:lnTo>
                  <a:pt x="2100579" y="0"/>
                </a:lnTo>
                <a:lnTo>
                  <a:pt x="0" y="0"/>
                </a:lnTo>
                <a:lnTo>
                  <a:pt x="0" y="531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262" y="6069076"/>
            <a:ext cx="3996563" cy="528574"/>
          </a:xfrm>
          <a:custGeom>
            <a:avLst/>
            <a:gdLst/>
            <a:ahLst/>
            <a:cxnLst/>
            <a:rect l="l" t="t" r="r" b="b"/>
            <a:pathLst>
              <a:path w="3996563" h="528574">
                <a:moveTo>
                  <a:pt x="0" y="528574"/>
                </a:moveTo>
                <a:lnTo>
                  <a:pt x="3996563" y="528574"/>
                </a:lnTo>
                <a:lnTo>
                  <a:pt x="3996563" y="0"/>
                </a:lnTo>
                <a:lnTo>
                  <a:pt x="0" y="0"/>
                </a:lnTo>
                <a:lnTo>
                  <a:pt x="0" y="5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761" y="6069076"/>
            <a:ext cx="1895983" cy="528574"/>
          </a:xfrm>
          <a:custGeom>
            <a:avLst/>
            <a:gdLst/>
            <a:ahLst/>
            <a:cxnLst/>
            <a:rect l="l" t="t" r="r" b="b"/>
            <a:pathLst>
              <a:path w="1895983" h="528574">
                <a:moveTo>
                  <a:pt x="0" y="528574"/>
                </a:moveTo>
                <a:lnTo>
                  <a:pt x="1895983" y="528574"/>
                </a:lnTo>
                <a:lnTo>
                  <a:pt x="1895983" y="0"/>
                </a:lnTo>
                <a:lnTo>
                  <a:pt x="0" y="0"/>
                </a:lnTo>
                <a:lnTo>
                  <a:pt x="0" y="5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8745" y="6069076"/>
            <a:ext cx="2100579" cy="528574"/>
          </a:xfrm>
          <a:custGeom>
            <a:avLst/>
            <a:gdLst/>
            <a:ahLst/>
            <a:cxnLst/>
            <a:rect l="l" t="t" r="r" b="b"/>
            <a:pathLst>
              <a:path w="2100579" h="528574">
                <a:moveTo>
                  <a:pt x="0" y="528574"/>
                </a:moveTo>
                <a:lnTo>
                  <a:pt x="2100579" y="528574"/>
                </a:lnTo>
                <a:lnTo>
                  <a:pt x="2100579" y="0"/>
                </a:lnTo>
                <a:lnTo>
                  <a:pt x="0" y="0"/>
                </a:lnTo>
                <a:lnTo>
                  <a:pt x="0" y="5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3875" y="552450"/>
            <a:ext cx="8124825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6707" y="618744"/>
            <a:ext cx="1498092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5428" y="618744"/>
            <a:ext cx="1754124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1703" y="618744"/>
            <a:ext cx="903731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49111" y="669036"/>
            <a:ext cx="702563" cy="40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42516" y="923544"/>
            <a:ext cx="481583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16251" y="923544"/>
            <a:ext cx="1879092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85971" y="923544"/>
            <a:ext cx="1025651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2252" y="923544"/>
            <a:ext cx="618744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3147" y="923544"/>
            <a:ext cx="1655064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58840" y="923544"/>
            <a:ext cx="925067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74535" y="973836"/>
            <a:ext cx="417575" cy="406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47688" y="973836"/>
            <a:ext cx="678179" cy="406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90089" y="693292"/>
            <a:ext cx="5164455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b="1" spc="-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примене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ия</a:t>
            </a:r>
            <a:r>
              <a:rPr sz="2000" b="1" spc="-2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плит</a:t>
            </a:r>
            <a:r>
              <a:rPr sz="2000" b="1" spc="-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OSB</a:t>
            </a:r>
            <a:endParaRPr sz="2000">
              <a:latin typeface="Sakkal Majalla"/>
              <a:cs typeface="Sakkal Majalla"/>
            </a:endParaRPr>
          </a:p>
          <a:p>
            <a:pPr marR="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-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произ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ве</a:t>
            </a:r>
            <a:r>
              <a:rPr sz="20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хн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гии</a:t>
            </a:r>
            <a:r>
              <a:rPr sz="20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СИП</a:t>
            </a:r>
            <a:r>
              <a:rPr sz="2000" b="1" spc="-2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(SI</a:t>
            </a:r>
            <a:r>
              <a:rPr sz="2000" b="1" spc="5" dirty="0" smtClean="0">
                <a:solidFill>
                  <a:srgbClr val="FFFFFF"/>
                </a:solidFill>
                <a:latin typeface="Sakkal Majalla"/>
                <a:cs typeface="Sakkal Majalla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)</a:t>
            </a:r>
            <a:endParaRPr sz="2000">
              <a:latin typeface="Sakkal Majalla"/>
              <a:cs typeface="Sakkal Majall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69422" y="1494934"/>
          <a:ext cx="7993061" cy="5095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6499"/>
                <a:gridCol w="1895983"/>
                <a:gridCol w="2100579"/>
              </a:tblGrid>
              <a:tr h="721233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1800" b="1" i="1" spc="-7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i="1" spc="-3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хно</a:t>
                      </a:r>
                      <a:r>
                        <a:rPr sz="1800" b="1" i="1" spc="-2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ог</a:t>
                      </a:r>
                      <a:r>
                        <a:rPr sz="1800" b="1" i="1" spc="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800" b="1" i="1" spc="-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i="1" spc="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2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i="1" spc="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ль</a:t>
                      </a:r>
                      <a:r>
                        <a:rPr sz="18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i="1" spc="-2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D3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i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«П</a:t>
                      </a:r>
                      <a:r>
                        <a:rPr sz="1800" b="1" i="1" spc="-2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800" b="1" i="1" spc="-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КЛ</a:t>
                      </a:r>
                      <a:r>
                        <a:rPr sz="1800" b="1" i="1" spc="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Ч»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i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i="1" spc="-5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i="1" spc="4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i="1" spc="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i="1" spc="-5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кв.</a:t>
                      </a:r>
                      <a:r>
                        <a:rPr sz="1400" i="1" spc="-2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м)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D3BE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467359" indent="0" algn="ctr">
                        <a:lnSpc>
                          <a:spcPct val="78100"/>
                        </a:lnSpc>
                      </a:pPr>
                      <a:r>
                        <a:rPr sz="1800" b="1" i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8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i="1" spc="-2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i="1" spc="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ый ком</a:t>
                      </a:r>
                      <a:r>
                        <a:rPr sz="1800" b="1" i="1" spc="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800" b="1" i="1" spc="-3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 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i="1" spc="-5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i="1" spc="4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i="1" spc="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i="1" spc="-5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кв.</a:t>
                      </a:r>
                      <a:r>
                        <a:rPr sz="1400" i="1" spc="-2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м)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D3BE"/>
                    </a:solidFill>
                  </a:tcPr>
                </a:tc>
              </a:tr>
              <a:tr h="51358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spc="-8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700" spc="-40" dirty="0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700" spc="-15" dirty="0" smtClean="0">
                          <a:latin typeface="Arial"/>
                          <a:cs typeface="Arial"/>
                        </a:rPr>
                        <a:t>х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-4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700" spc="25" dirty="0" smtClean="0">
                          <a:latin typeface="Arial"/>
                          <a:cs typeface="Arial"/>
                        </a:rPr>
                        <a:t>л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огия</a:t>
                      </a:r>
                      <a:r>
                        <a:rPr sz="17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SIP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16 500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18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500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900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6066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spc="-8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ради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ц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ио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ы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й</a:t>
                      </a:r>
                      <a:r>
                        <a:rPr sz="17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бре</a:t>
                      </a:r>
                      <a:r>
                        <a:rPr sz="1700" spc="-35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енч</a:t>
                      </a:r>
                      <a:r>
                        <a:rPr sz="1700" spc="-40" dirty="0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тый</a:t>
                      </a:r>
                      <a:r>
                        <a:rPr sz="17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с</a:t>
                      </a:r>
                      <a:r>
                        <a:rPr sz="1700" spc="-25" dirty="0" smtClean="0">
                          <a:latin typeface="Arial"/>
                          <a:cs typeface="Arial"/>
                        </a:rPr>
                        <a:t>р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уб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18 000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r>
                        <a:rPr sz="17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2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593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spc="2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ом</a:t>
                      </a:r>
                      <a:r>
                        <a:rPr sz="17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из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пено</a:t>
                      </a:r>
                      <a:r>
                        <a:rPr sz="1700" spc="-35" dirty="0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1700" spc="-60" dirty="0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700" spc="-2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он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ых</a:t>
                      </a:r>
                      <a:r>
                        <a:rPr sz="1700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80" dirty="0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1700" spc="25" dirty="0" smtClean="0">
                          <a:latin typeface="Arial"/>
                          <a:cs typeface="Arial"/>
                        </a:rPr>
                        <a:t>л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700" spc="2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ов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18 500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500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r>
                        <a:rPr sz="17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2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4774">
                <a:tc>
                  <a:txBody>
                    <a:bodyPr/>
                    <a:lstStyle/>
                    <a:p>
                      <a:pPr marL="77470">
                        <a:lnSpc>
                          <a:spcPts val="1970"/>
                        </a:lnSpc>
                      </a:pPr>
                      <a:r>
                        <a:rPr sz="1700" spc="2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ом</a:t>
                      </a:r>
                      <a:r>
                        <a:rPr sz="17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из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1700" spc="-30" dirty="0" smtClean="0">
                          <a:latin typeface="Arial"/>
                          <a:cs typeface="Arial"/>
                        </a:rPr>
                        <a:t>р</a:t>
                      </a:r>
                      <a:r>
                        <a:rPr sz="1700" spc="-50" dirty="0" smtClean="0">
                          <a:latin typeface="Arial"/>
                          <a:cs typeface="Arial"/>
                        </a:rPr>
                        <a:t>у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са</a:t>
                      </a:r>
                      <a:r>
                        <a:rPr sz="1700" spc="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ес</a:t>
                      </a:r>
                      <a:r>
                        <a:rPr sz="1700" spc="-2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ест</a:t>
                      </a:r>
                      <a:r>
                        <a:rPr sz="1700" spc="-3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ен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ой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77470">
                        <a:lnSpc>
                          <a:spcPts val="1970"/>
                        </a:lnSpc>
                      </a:pPr>
                      <a:r>
                        <a:rPr sz="1700" spc="-45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лаж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ости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21 000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26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r>
                        <a:rPr sz="17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2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 marL="77470" marR="1421765">
                        <a:lnSpc>
                          <a:spcPts val="19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Кар</a:t>
                      </a:r>
                      <a:r>
                        <a:rPr sz="1700" spc="3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асн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ы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й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дом с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мя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м </a:t>
                      </a:r>
                      <a:r>
                        <a:rPr sz="1700" spc="-25" dirty="0" smtClean="0">
                          <a:latin typeface="Arial"/>
                          <a:cs typeface="Arial"/>
                        </a:rPr>
                        <a:t>ут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епли</a:t>
                      </a:r>
                      <a:r>
                        <a:rPr sz="1700" spc="-3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700" spc="-60" dirty="0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лем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21 000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30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500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r>
                        <a:rPr sz="17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18 000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57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spc="2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ом</a:t>
                      </a:r>
                      <a:r>
                        <a:rPr sz="17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из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оц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ли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дро</a:t>
                      </a:r>
                      <a:r>
                        <a:rPr sz="1700" spc="-3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ан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700" spc="-3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7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бре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на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23 000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34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21 000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31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spc="2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ом</a:t>
                      </a:r>
                      <a:r>
                        <a:rPr sz="17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из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2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леено</a:t>
                      </a:r>
                      <a:r>
                        <a:rPr sz="1700" spc="-3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1700" spc="-30" dirty="0" smtClean="0">
                          <a:latin typeface="Arial"/>
                          <a:cs typeface="Arial"/>
                        </a:rPr>
                        <a:t>р</a:t>
                      </a:r>
                      <a:r>
                        <a:rPr sz="1700" spc="-50" dirty="0" smtClean="0">
                          <a:latin typeface="Arial"/>
                          <a:cs typeface="Arial"/>
                        </a:rPr>
                        <a:t>у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са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26 000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45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22 000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39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57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spc="2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ом</a:t>
                      </a:r>
                      <a:r>
                        <a:rPr sz="17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из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1700" spc="-10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рпича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30 000 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40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Arial"/>
                          <a:cs typeface="Arial"/>
                        </a:rPr>
                        <a:t>26 000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36</a:t>
                      </a:r>
                      <a:r>
                        <a:rPr sz="17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600388"/>
            <a:ext cx="5689600" cy="833437"/>
          </a:xfrm>
          <a:custGeom>
            <a:avLst/>
            <a:gdLst/>
            <a:ahLst/>
            <a:cxnLst/>
            <a:rect l="l" t="t" r="r" b="b"/>
            <a:pathLst>
              <a:path w="5689600" h="833437">
                <a:moveTo>
                  <a:pt x="0" y="833437"/>
                </a:moveTo>
                <a:lnTo>
                  <a:pt x="5689600" y="833437"/>
                </a:lnTo>
                <a:lnTo>
                  <a:pt x="5689600" y="0"/>
                </a:lnTo>
                <a:lnTo>
                  <a:pt x="0" y="0"/>
                </a:lnTo>
                <a:lnTo>
                  <a:pt x="0" y="833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4951" y="2600388"/>
            <a:ext cx="2592324" cy="833437"/>
          </a:xfrm>
          <a:custGeom>
            <a:avLst/>
            <a:gdLst/>
            <a:ahLst/>
            <a:cxnLst/>
            <a:rect l="l" t="t" r="r" b="b"/>
            <a:pathLst>
              <a:path w="2592324" h="833437">
                <a:moveTo>
                  <a:pt x="0" y="833437"/>
                </a:moveTo>
                <a:lnTo>
                  <a:pt x="2592324" y="833437"/>
                </a:lnTo>
                <a:lnTo>
                  <a:pt x="2592324" y="0"/>
                </a:lnTo>
                <a:lnTo>
                  <a:pt x="0" y="0"/>
                </a:lnTo>
                <a:lnTo>
                  <a:pt x="0" y="833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3433826"/>
            <a:ext cx="5689600" cy="863600"/>
          </a:xfrm>
          <a:custGeom>
            <a:avLst/>
            <a:gdLst/>
            <a:ahLst/>
            <a:cxnLst/>
            <a:rect l="l" t="t" r="r" b="b"/>
            <a:pathLst>
              <a:path w="5689600" h="863600">
                <a:moveTo>
                  <a:pt x="0" y="863600"/>
                </a:moveTo>
                <a:lnTo>
                  <a:pt x="5689600" y="863600"/>
                </a:lnTo>
                <a:lnTo>
                  <a:pt x="56896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4951" y="3433826"/>
            <a:ext cx="2592324" cy="863600"/>
          </a:xfrm>
          <a:custGeom>
            <a:avLst/>
            <a:gdLst/>
            <a:ahLst/>
            <a:cxnLst/>
            <a:rect l="l" t="t" r="r" b="b"/>
            <a:pathLst>
              <a:path w="2592324" h="863600">
                <a:moveTo>
                  <a:pt x="0" y="863600"/>
                </a:moveTo>
                <a:lnTo>
                  <a:pt x="2592324" y="863600"/>
                </a:lnTo>
                <a:lnTo>
                  <a:pt x="259232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287" y="4297362"/>
            <a:ext cx="5689600" cy="862012"/>
          </a:xfrm>
          <a:custGeom>
            <a:avLst/>
            <a:gdLst/>
            <a:ahLst/>
            <a:cxnLst/>
            <a:rect l="l" t="t" r="r" b="b"/>
            <a:pathLst>
              <a:path w="5689600" h="862012">
                <a:moveTo>
                  <a:pt x="0" y="862012"/>
                </a:moveTo>
                <a:lnTo>
                  <a:pt x="5689600" y="862012"/>
                </a:lnTo>
                <a:lnTo>
                  <a:pt x="5689600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4951" y="4297362"/>
            <a:ext cx="2592324" cy="862012"/>
          </a:xfrm>
          <a:custGeom>
            <a:avLst/>
            <a:gdLst/>
            <a:ahLst/>
            <a:cxnLst/>
            <a:rect l="l" t="t" r="r" b="b"/>
            <a:pathLst>
              <a:path w="2592324" h="862012">
                <a:moveTo>
                  <a:pt x="0" y="862012"/>
                </a:moveTo>
                <a:lnTo>
                  <a:pt x="2592324" y="862012"/>
                </a:lnTo>
                <a:lnTo>
                  <a:pt x="2592324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287" y="5159375"/>
            <a:ext cx="5689600" cy="862012"/>
          </a:xfrm>
          <a:custGeom>
            <a:avLst/>
            <a:gdLst/>
            <a:ahLst/>
            <a:cxnLst/>
            <a:rect l="l" t="t" r="r" b="b"/>
            <a:pathLst>
              <a:path w="5689600" h="862012">
                <a:moveTo>
                  <a:pt x="0" y="862012"/>
                </a:moveTo>
                <a:lnTo>
                  <a:pt x="5689600" y="862012"/>
                </a:lnTo>
                <a:lnTo>
                  <a:pt x="5689600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951" y="5159375"/>
            <a:ext cx="2592324" cy="862012"/>
          </a:xfrm>
          <a:custGeom>
            <a:avLst/>
            <a:gdLst/>
            <a:ahLst/>
            <a:cxnLst/>
            <a:rect l="l" t="t" r="r" b="b"/>
            <a:pathLst>
              <a:path w="2592324" h="862012">
                <a:moveTo>
                  <a:pt x="0" y="862012"/>
                </a:moveTo>
                <a:lnTo>
                  <a:pt x="2592324" y="862012"/>
                </a:lnTo>
                <a:lnTo>
                  <a:pt x="2592324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425" y="781050"/>
            <a:ext cx="840105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111" y="841247"/>
            <a:ext cx="2503932" cy="63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5807" y="841247"/>
            <a:ext cx="1263395" cy="63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8579" y="841247"/>
            <a:ext cx="858012" cy="633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5967" y="841247"/>
            <a:ext cx="3073908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9252" y="841247"/>
            <a:ext cx="822959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0064" y="911352"/>
            <a:ext cx="893064" cy="563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05306" y="945641"/>
            <a:ext cx="6863080" cy="49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8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b="1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b="1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8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ЗОН</a:t>
            </a:r>
            <a:r>
              <a:rPr sz="2800" b="1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8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b="1" spc="-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800" b="1" spc="-2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8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ко</a:t>
            </a:r>
            <a:r>
              <a:rPr sz="28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мпле</a:t>
            </a:r>
            <a:r>
              <a:rPr sz="28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8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ты</a:t>
            </a:r>
            <a:r>
              <a:rPr sz="2800" b="1" spc="-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800" b="1" spc="-2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Sakkal Majalla"/>
                <a:cs typeface="Sakkal Majalla"/>
              </a:rPr>
              <a:t>SIP</a:t>
            </a:r>
            <a:endParaRPr sz="2800">
              <a:latin typeface="Sakkal Majalla"/>
              <a:cs typeface="Sakkal Majall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88447" y="1691784"/>
          <a:ext cx="8281987" cy="432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663"/>
                <a:gridCol w="2592324"/>
              </a:tblGrid>
              <a:tr h="901700">
                <a:tc>
                  <a:txBody>
                    <a:bodyPr/>
                    <a:lstStyle/>
                    <a:p>
                      <a:pPr marL="668655">
                        <a:lnSpc>
                          <a:spcPct val="100000"/>
                        </a:lnSpc>
                      </a:pPr>
                      <a:r>
                        <a:rPr sz="2400" b="1" i="1" spc="-10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ип</a:t>
                      </a:r>
                      <a:r>
                        <a:rPr sz="2400" b="1" i="1" spc="-2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400" b="1" i="1" spc="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еа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4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i="1" spc="-10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уем</a:t>
                      </a:r>
                      <a:r>
                        <a:rPr sz="24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2400" b="1" i="1" spc="2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проду</a:t>
                      </a:r>
                      <a:r>
                        <a:rPr sz="24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ции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D3B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b="1" i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i="1" spc="-4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оимо</a:t>
                      </a:r>
                      <a:r>
                        <a:rPr sz="24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ть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b="1" i="1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-4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i="1" spc="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б.</a:t>
                      </a:r>
                      <a:r>
                        <a:rPr sz="1800" b="1" i="1" spc="-1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800" b="1" i="1" spc="-1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в.</a:t>
                      </a:r>
                      <a:r>
                        <a:rPr sz="1800" b="1" i="1" spc="-5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0" dirty="0" smtClean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м)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D3BE"/>
                    </a:solidFill>
                  </a:tcPr>
                </a:tc>
              </a:tr>
              <a:tr h="833501">
                <a:tc>
                  <a:txBody>
                    <a:bodyPr/>
                    <a:lstStyle/>
                    <a:p>
                      <a:pPr marL="82550">
                        <a:lnSpc>
                          <a:spcPts val="2780"/>
                        </a:lnSpc>
                      </a:pPr>
                      <a:r>
                        <a:rPr sz="2400" spc="15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омо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омпле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ts val="2780"/>
                        </a:lnSpc>
                      </a:pPr>
                      <a:r>
                        <a:rPr sz="24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55" dirty="0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2400" spc="-30" dirty="0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spc="-20" dirty="0" smtClean="0">
                          <a:latin typeface="Arial"/>
                          <a:cs typeface="Arial"/>
                        </a:rPr>
                        <a:t>з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-3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ая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омпле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-2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ация)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500 – 8 000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82550">
                        <a:lnSpc>
                          <a:spcPts val="2780"/>
                        </a:lnSpc>
                      </a:pPr>
                      <a:r>
                        <a:rPr sz="2400" spc="15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омо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омпле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ts val="2780"/>
                        </a:lnSpc>
                      </a:pPr>
                      <a:r>
                        <a:rPr sz="2400" dirty="0" smtClean="0">
                          <a:latin typeface="Arial"/>
                          <a:cs typeface="Arial"/>
                        </a:rPr>
                        <a:t>(с</a:t>
                      </a:r>
                      <a:r>
                        <a:rPr sz="2400" spc="5" dirty="0" smtClean="0">
                          <a:latin typeface="Arial"/>
                          <a:cs typeface="Arial"/>
                        </a:rPr>
                        <a:t>б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ор</a:t>
                      </a:r>
                      <a:r>
                        <a:rPr sz="2400" spc="-6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ч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н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ая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3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омпле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-2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ация)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24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0 – 13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194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2400" spc="15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омо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омпле</a:t>
                      </a:r>
                      <a:r>
                        <a:rPr sz="2400" spc="2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-5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-8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spc="-85" dirty="0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л</a:t>
                      </a:r>
                      <a:r>
                        <a:rPr sz="2400" spc="5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а)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400" spc="-18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500</a:t>
                      </a:r>
                      <a:r>
                        <a:rPr sz="24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– 13 000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201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2400" spc="10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омо</a:t>
                      </a:r>
                      <a:r>
                        <a:rPr sz="2400" spc="2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омпле</a:t>
                      </a:r>
                      <a:r>
                        <a:rPr sz="2400" spc="15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(п</a:t>
                      </a:r>
                      <a:r>
                        <a:rPr sz="2400" spc="-5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д </a:t>
                      </a:r>
                      <a:r>
                        <a:rPr sz="2400" spc="20" dirty="0" smtClean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л</a:t>
                      </a:r>
                      <a:r>
                        <a:rPr sz="2400" spc="-50" dirty="0" smtClean="0">
                          <a:latin typeface="Arial"/>
                          <a:cs typeface="Arial"/>
                        </a:rPr>
                        <a:t>ю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ч)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68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24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24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19</a:t>
                      </a:r>
                      <a:r>
                        <a:rPr sz="24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1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0" dirty="0" smtClean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1350899"/>
            <a:ext cx="342900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687" y="1341374"/>
            <a:ext cx="3448050" cy="2590800"/>
          </a:xfrm>
          <a:custGeom>
            <a:avLst/>
            <a:gdLst/>
            <a:ahLst/>
            <a:cxnLst/>
            <a:rect l="l" t="t" r="r" b="b"/>
            <a:pathLst>
              <a:path w="3448050" h="2590800">
                <a:moveTo>
                  <a:pt x="0" y="2590800"/>
                </a:moveTo>
                <a:lnTo>
                  <a:pt x="3448050" y="2590800"/>
                </a:lnTo>
                <a:lnTo>
                  <a:pt x="344805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19050">
            <a:solidFill>
              <a:srgbClr val="DBA3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4228" y="1391030"/>
            <a:ext cx="4219575" cy="2449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9441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25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и</a:t>
            </a:r>
            <a:r>
              <a:rPr sz="2000" spc="-10" dirty="0" smtClean="0">
                <a:latin typeface="Arial"/>
                <a:cs typeface="Arial"/>
              </a:rPr>
              <a:t>ю</a:t>
            </a:r>
            <a:r>
              <a:rPr sz="2000" spc="0" dirty="0" smtClean="0">
                <a:latin typeface="Arial"/>
                <a:cs typeface="Arial"/>
              </a:rPr>
              <a:t>ня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2013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240" dirty="0" smtClean="0">
                <a:latin typeface="Arial"/>
                <a:cs typeface="Arial"/>
              </a:rPr>
              <a:t>г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25" dirty="0" smtClean="0">
                <a:latin typeface="Arial"/>
                <a:cs typeface="Arial"/>
              </a:rPr>
              <a:t>с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5" dirty="0" smtClean="0">
                <a:latin typeface="Arial"/>
                <a:cs typeface="Arial"/>
              </a:rPr>
              <a:t>с</a:t>
            </a:r>
            <a:r>
              <a:rPr sz="2000" spc="-30" dirty="0" smtClean="0">
                <a:latin typeface="Arial"/>
                <a:cs typeface="Arial"/>
              </a:rPr>
              <a:t>т</a:t>
            </a:r>
            <a:r>
              <a:rPr sz="2000" spc="0" dirty="0" smtClean="0">
                <a:latin typeface="Arial"/>
                <a:cs typeface="Arial"/>
              </a:rPr>
              <a:t>оя</a:t>
            </a:r>
            <a:r>
              <a:rPr sz="2000" spc="10" dirty="0" smtClean="0">
                <a:latin typeface="Arial"/>
                <a:cs typeface="Arial"/>
              </a:rPr>
              <a:t>л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5" dirty="0" smtClean="0">
                <a:latin typeface="Arial"/>
                <a:cs typeface="Arial"/>
              </a:rPr>
              <a:t>с</a:t>
            </a:r>
            <a:r>
              <a:rPr sz="2000" spc="0" dirty="0" smtClean="0">
                <a:latin typeface="Arial"/>
                <a:cs typeface="Arial"/>
              </a:rPr>
              <a:t>ь оф</a:t>
            </a:r>
            <a:r>
              <a:rPr sz="2000" spc="-10" dirty="0" smtClean="0">
                <a:latin typeface="Arial"/>
                <a:cs typeface="Arial"/>
              </a:rPr>
              <a:t>и</a:t>
            </a:r>
            <a:r>
              <a:rPr sz="2000" spc="0" dirty="0" smtClean="0">
                <a:latin typeface="Arial"/>
                <a:cs typeface="Arial"/>
              </a:rPr>
              <a:t>циальное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-50" dirty="0" smtClean="0">
                <a:latin typeface="Arial"/>
                <a:cs typeface="Arial"/>
              </a:rPr>
              <a:t>о</a:t>
            </a:r>
            <a:r>
              <a:rPr sz="2000" spc="0" dirty="0" smtClean="0">
                <a:latin typeface="Arial"/>
                <a:cs typeface="Arial"/>
              </a:rPr>
              <a:t>т</a:t>
            </a:r>
            <a:r>
              <a:rPr sz="2000" spc="-10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рыт</a:t>
            </a:r>
            <a:r>
              <a:rPr sz="2000" spc="-10" dirty="0" smtClean="0">
                <a:latin typeface="Arial"/>
                <a:cs typeface="Arial"/>
              </a:rPr>
              <a:t>и</a:t>
            </a:r>
            <a:r>
              <a:rPr sz="2000" spc="0" dirty="0" smtClean="0">
                <a:latin typeface="Arial"/>
                <a:cs typeface="Arial"/>
              </a:rPr>
              <a:t>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40"/>
              </a:lnSpc>
            </a:pPr>
            <a:r>
              <a:rPr sz="2000" b="1" dirty="0" smtClean="0">
                <a:solidFill>
                  <a:srgbClr val="701807"/>
                </a:solidFill>
                <a:latin typeface="Arial Black"/>
                <a:cs typeface="Arial Black"/>
              </a:rPr>
              <a:t>ДОК</a:t>
            </a:r>
            <a:r>
              <a:rPr sz="2000" b="1" spc="-30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20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«К</a:t>
            </a:r>
            <a:r>
              <a:rPr sz="2000" b="1" spc="-10" dirty="0" smtClean="0">
                <a:solidFill>
                  <a:srgbClr val="701807"/>
                </a:solidFill>
                <a:latin typeface="Arial Black"/>
                <a:cs typeface="Arial Black"/>
              </a:rPr>
              <a:t>а</a:t>
            </a:r>
            <a:r>
              <a:rPr sz="2000" b="1" spc="0" dirty="0" smtClean="0">
                <a:solidFill>
                  <a:srgbClr val="701807"/>
                </a:solidFill>
                <a:latin typeface="Arial Black"/>
                <a:cs typeface="Arial Black"/>
              </a:rPr>
              <a:t>левала»</a:t>
            </a:r>
            <a:r>
              <a:rPr sz="2000" b="1" spc="10" dirty="0" smtClean="0">
                <a:solidFill>
                  <a:srgbClr val="701807"/>
                </a:solidFill>
                <a:latin typeface="Arial Black"/>
                <a:cs typeface="Arial Black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п</a:t>
            </a:r>
            <a:r>
              <a:rPr sz="2000" spc="0" dirty="0" smtClean="0">
                <a:latin typeface="Arial"/>
                <a:cs typeface="Arial"/>
              </a:rPr>
              <a:t>ер</a:t>
            </a:r>
            <a:r>
              <a:rPr sz="2000" spc="-20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-50" dirty="0" smtClean="0">
                <a:latin typeface="Arial"/>
                <a:cs typeface="Arial"/>
              </a:rPr>
              <a:t>г</a:t>
            </a:r>
            <a:r>
              <a:rPr sz="2000" spc="0" dirty="0" smtClean="0">
                <a:latin typeface="Arial"/>
                <a:cs typeface="Arial"/>
              </a:rPr>
              <a:t>о</a:t>
            </a:r>
            <a:endParaRPr sz="2000">
              <a:latin typeface="Arial"/>
              <a:cs typeface="Arial"/>
            </a:endParaRPr>
          </a:p>
          <a:p>
            <a:pPr marL="12700" marR="267970">
              <a:lnSpc>
                <a:spcPct val="100099"/>
              </a:lnSpc>
              <a:spcBef>
                <a:spcPts val="55"/>
              </a:spcBef>
            </a:pPr>
            <a:r>
              <a:rPr sz="2000" dirty="0" smtClean="0">
                <a:latin typeface="Arial"/>
                <a:cs typeface="Arial"/>
              </a:rPr>
              <a:t>в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-90" dirty="0" smtClean="0">
                <a:latin typeface="Arial"/>
                <a:cs typeface="Arial"/>
              </a:rPr>
              <a:t>Р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5" dirty="0" smtClean="0">
                <a:latin typeface="Arial"/>
                <a:cs typeface="Arial"/>
              </a:rPr>
              <a:t>с</a:t>
            </a:r>
            <a:r>
              <a:rPr sz="2000" spc="0" dirty="0" smtClean="0">
                <a:latin typeface="Arial"/>
                <a:cs typeface="Arial"/>
              </a:rPr>
              <a:t>сии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за</a:t>
            </a:r>
            <a:r>
              <a:rPr sz="2000" spc="-20" dirty="0" smtClean="0">
                <a:latin typeface="Arial"/>
                <a:cs typeface="Arial"/>
              </a:rPr>
              <a:t>в</a:t>
            </a:r>
            <a:r>
              <a:rPr sz="2000" spc="-50" dirty="0" smtClean="0">
                <a:latin typeface="Arial"/>
                <a:cs typeface="Arial"/>
              </a:rPr>
              <a:t>о</a:t>
            </a:r>
            <a:r>
              <a:rPr sz="2000" spc="0" dirty="0" smtClean="0">
                <a:latin typeface="Arial"/>
                <a:cs typeface="Arial"/>
              </a:rPr>
              <a:t>да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п</a:t>
            </a:r>
            <a:r>
              <a:rPr sz="2000" spc="0" dirty="0" smtClean="0">
                <a:latin typeface="Arial"/>
                <a:cs typeface="Arial"/>
              </a:rPr>
              <a:t>о </a:t>
            </a:r>
            <a:r>
              <a:rPr sz="2000" spc="-10" dirty="0" smtClean="0">
                <a:latin typeface="Arial"/>
                <a:cs typeface="Arial"/>
              </a:rPr>
              <a:t>п</a:t>
            </a:r>
            <a:r>
              <a:rPr sz="2000" spc="0" dirty="0" smtClean="0">
                <a:latin typeface="Arial"/>
                <a:cs typeface="Arial"/>
              </a:rPr>
              <a:t>роиз</a:t>
            </a:r>
            <a:r>
              <a:rPr sz="2000" spc="-15" dirty="0" smtClean="0">
                <a:latin typeface="Arial"/>
                <a:cs typeface="Arial"/>
              </a:rPr>
              <a:t>в</a:t>
            </a:r>
            <a:r>
              <a:rPr sz="2000" spc="-50" dirty="0" smtClean="0">
                <a:latin typeface="Arial"/>
                <a:cs typeface="Arial"/>
              </a:rPr>
              <a:t>о</a:t>
            </a:r>
            <a:r>
              <a:rPr sz="2000" spc="0" dirty="0" smtClean="0">
                <a:latin typeface="Arial"/>
                <a:cs typeface="Arial"/>
              </a:rPr>
              <a:t>дст</a:t>
            </a:r>
            <a:r>
              <a:rPr sz="2000" spc="-50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у </a:t>
            </a:r>
            <a:r>
              <a:rPr sz="2000" spc="-10" dirty="0" smtClean="0">
                <a:latin typeface="Arial"/>
                <a:cs typeface="Arial"/>
              </a:rPr>
              <a:t>п</a:t>
            </a:r>
            <a:r>
              <a:rPr sz="2000" spc="0" dirty="0" smtClean="0">
                <a:latin typeface="Arial"/>
                <a:cs typeface="Arial"/>
              </a:rPr>
              <a:t>л</a:t>
            </a:r>
            <a:r>
              <a:rPr sz="2000" spc="-10" dirty="0" smtClean="0">
                <a:latin typeface="Arial"/>
                <a:cs typeface="Arial"/>
              </a:rPr>
              <a:t>и</a:t>
            </a:r>
            <a:r>
              <a:rPr sz="2000" spc="0" dirty="0" smtClean="0">
                <a:latin typeface="Arial"/>
                <a:cs typeface="Arial"/>
              </a:rPr>
              <a:t>т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OS</a:t>
            </a:r>
            <a:r>
              <a:rPr sz="2000" spc="-10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12700" marR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С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20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т</a:t>
            </a:r>
            <a:r>
              <a:rPr sz="2000" spc="-15" dirty="0" smtClean="0">
                <a:latin typeface="Arial"/>
                <a:cs typeface="Arial"/>
              </a:rPr>
              <a:t>я</a:t>
            </a:r>
            <a:r>
              <a:rPr sz="2000" spc="0" dirty="0" smtClean="0">
                <a:latin typeface="Arial"/>
                <a:cs typeface="Arial"/>
              </a:rPr>
              <a:t>б</a:t>
            </a:r>
            <a:r>
              <a:rPr sz="2000" spc="-20" dirty="0" smtClean="0">
                <a:latin typeface="Arial"/>
                <a:cs typeface="Arial"/>
              </a:rPr>
              <a:t>р</a:t>
            </a:r>
            <a:r>
              <a:rPr sz="2000" spc="0" dirty="0" smtClean="0">
                <a:latin typeface="Arial"/>
                <a:cs typeface="Arial"/>
              </a:rPr>
              <a:t>я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2013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240" dirty="0" smtClean="0">
                <a:latin typeface="Arial"/>
                <a:cs typeface="Arial"/>
              </a:rPr>
              <a:t>г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ДОК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«Кале</a:t>
            </a:r>
            <a:r>
              <a:rPr sz="2000" spc="-25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ала» </a:t>
            </a:r>
            <a:r>
              <a:rPr sz="2000" spc="-10" dirty="0" smtClean="0">
                <a:latin typeface="Arial"/>
                <a:cs typeface="Arial"/>
              </a:rPr>
              <a:t>я</a:t>
            </a:r>
            <a:r>
              <a:rPr sz="2000" spc="-45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л</a:t>
            </a:r>
            <a:r>
              <a:rPr sz="2000" spc="-10" dirty="0" smtClean="0">
                <a:latin typeface="Arial"/>
                <a:cs typeface="Arial"/>
              </a:rPr>
              <a:t>я</a:t>
            </a:r>
            <a:r>
              <a:rPr sz="2000" spc="-75" dirty="0" smtClean="0">
                <a:latin typeface="Arial"/>
                <a:cs typeface="Arial"/>
              </a:rPr>
              <a:t>е</a:t>
            </a:r>
            <a:r>
              <a:rPr sz="2000" spc="-30" dirty="0" smtClean="0">
                <a:latin typeface="Arial"/>
                <a:cs typeface="Arial"/>
              </a:rPr>
              <a:t>т</a:t>
            </a:r>
            <a:r>
              <a:rPr sz="2000" spc="0" dirty="0" smtClean="0">
                <a:latin typeface="Arial"/>
                <a:cs typeface="Arial"/>
              </a:rPr>
              <a:t>ся ч</a:t>
            </a:r>
            <a:r>
              <a:rPr sz="2000" spc="-10" dirty="0" smtClean="0">
                <a:latin typeface="Arial"/>
                <a:cs typeface="Arial"/>
              </a:rPr>
              <a:t>л</a:t>
            </a:r>
            <a:r>
              <a:rPr sz="2000" spc="0" dirty="0" smtClean="0">
                <a:latin typeface="Arial"/>
                <a:cs typeface="Arial"/>
              </a:rPr>
              <a:t>еном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Ас</a:t>
            </a:r>
            <a:r>
              <a:rPr sz="2000" spc="30" dirty="0" smtClean="0">
                <a:latin typeface="Arial"/>
                <a:cs typeface="Arial"/>
              </a:rPr>
              <a:t>с</a:t>
            </a:r>
            <a:r>
              <a:rPr sz="2000" spc="0" dirty="0" smtClean="0">
                <a:latin typeface="Arial"/>
                <a:cs typeface="Arial"/>
              </a:rPr>
              <a:t>оциации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СИП.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644" y="4967478"/>
            <a:ext cx="7710170" cy="1229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44750" algn="l"/>
              </a:tabLst>
            </a:pPr>
            <a:r>
              <a:rPr sz="2000" b="1" dirty="0" smtClean="0">
                <a:solidFill>
                  <a:srgbClr val="701807"/>
                </a:solidFill>
                <a:latin typeface="Arial"/>
                <a:cs typeface="Arial"/>
              </a:rPr>
              <a:t>ДОК</a:t>
            </a:r>
            <a:r>
              <a:rPr sz="2000" b="1" spc="-30" dirty="0" smtClean="0">
                <a:solidFill>
                  <a:srgbClr val="701807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701807"/>
                </a:solidFill>
                <a:latin typeface="Arial"/>
                <a:cs typeface="Arial"/>
              </a:rPr>
              <a:t>«</a:t>
            </a:r>
            <a:r>
              <a:rPr sz="2000" b="1" spc="25" dirty="0" smtClean="0">
                <a:solidFill>
                  <a:srgbClr val="701807"/>
                </a:solidFill>
                <a:latin typeface="Arial"/>
                <a:cs typeface="Arial"/>
              </a:rPr>
              <a:t>К</a:t>
            </a:r>
            <a:r>
              <a:rPr sz="2000" b="1" spc="0" dirty="0" smtClean="0">
                <a:solidFill>
                  <a:srgbClr val="701807"/>
                </a:solidFill>
                <a:latin typeface="Arial"/>
                <a:cs typeface="Arial"/>
              </a:rPr>
              <a:t>а</a:t>
            </a:r>
            <a:r>
              <a:rPr sz="2000" b="1" spc="-25" dirty="0" smtClean="0">
                <a:solidFill>
                  <a:srgbClr val="701807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701807"/>
                </a:solidFill>
                <a:latin typeface="Arial"/>
                <a:cs typeface="Arial"/>
              </a:rPr>
              <a:t>е</a:t>
            </a:r>
            <a:r>
              <a:rPr sz="2000" b="1" spc="-20" dirty="0" smtClean="0">
                <a:solidFill>
                  <a:srgbClr val="701807"/>
                </a:solidFill>
                <a:latin typeface="Arial"/>
                <a:cs typeface="Arial"/>
              </a:rPr>
              <a:t>в</a:t>
            </a:r>
            <a:r>
              <a:rPr sz="2000" b="1" spc="0" dirty="0" smtClean="0">
                <a:solidFill>
                  <a:srgbClr val="701807"/>
                </a:solidFill>
                <a:latin typeface="Arial"/>
                <a:cs typeface="Arial"/>
              </a:rPr>
              <a:t>ала»</a:t>
            </a:r>
            <a:r>
              <a:rPr sz="2000" b="1" spc="-35" dirty="0" smtClean="0">
                <a:solidFill>
                  <a:srgbClr val="701807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	</a:t>
            </a:r>
            <a:r>
              <a:rPr sz="2000" spc="-90" dirty="0" smtClean="0">
                <a:latin typeface="Arial"/>
                <a:cs typeface="Arial"/>
              </a:rPr>
              <a:t>Р</a:t>
            </a:r>
            <a:r>
              <a:rPr sz="2000" spc="0" dirty="0" smtClean="0">
                <a:latin typeface="Arial"/>
                <a:cs typeface="Arial"/>
              </a:rPr>
              <a:t>е</a:t>
            </a:r>
            <a:r>
              <a:rPr sz="2000" spc="5" dirty="0" smtClean="0">
                <a:latin typeface="Arial"/>
                <a:cs typeface="Arial"/>
              </a:rPr>
              <a:t>с</a:t>
            </a:r>
            <a:r>
              <a:rPr sz="2000" spc="-10" dirty="0" smtClean="0">
                <a:latin typeface="Arial"/>
                <a:cs typeface="Arial"/>
              </a:rPr>
              <a:t>п</a:t>
            </a:r>
            <a:r>
              <a:rPr sz="2000" spc="15" dirty="0" smtClean="0">
                <a:latin typeface="Arial"/>
                <a:cs typeface="Arial"/>
              </a:rPr>
              <a:t>у</a:t>
            </a:r>
            <a:r>
              <a:rPr sz="2000" spc="-85" dirty="0" smtClean="0">
                <a:latin typeface="Arial"/>
                <a:cs typeface="Arial"/>
              </a:rPr>
              <a:t>б</a:t>
            </a:r>
            <a:r>
              <a:rPr sz="2000" spc="0" dirty="0" smtClean="0">
                <a:latin typeface="Arial"/>
                <a:cs typeface="Arial"/>
              </a:rPr>
              <a:t>л</a:t>
            </a:r>
            <a:r>
              <a:rPr sz="2000" spc="-10" dirty="0" smtClean="0">
                <a:latin typeface="Arial"/>
                <a:cs typeface="Arial"/>
              </a:rPr>
              <a:t>и</a:t>
            </a:r>
            <a:r>
              <a:rPr sz="2000" spc="40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а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Кар</a:t>
            </a:r>
            <a:r>
              <a:rPr sz="2000" spc="-75" dirty="0" smtClean="0">
                <a:latin typeface="Arial"/>
                <a:cs typeface="Arial"/>
              </a:rPr>
              <a:t>е</a:t>
            </a:r>
            <a:r>
              <a:rPr sz="2000" spc="0" dirty="0" smtClean="0">
                <a:latin typeface="Arial"/>
                <a:cs typeface="Arial"/>
              </a:rPr>
              <a:t>л</a:t>
            </a:r>
            <a:r>
              <a:rPr sz="2000" spc="-10" dirty="0" smtClean="0">
                <a:latin typeface="Arial"/>
                <a:cs typeface="Arial"/>
              </a:rPr>
              <a:t>и</a:t>
            </a:r>
            <a:r>
              <a:rPr sz="2000" spc="0" dirty="0" smtClean="0">
                <a:latin typeface="Arial"/>
                <a:cs typeface="Arial"/>
              </a:rPr>
              <a:t>я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(2013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-240" dirty="0" smtClean="0">
                <a:latin typeface="Arial"/>
                <a:cs typeface="Arial"/>
              </a:rPr>
              <a:t>г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701807"/>
                </a:solidFill>
                <a:latin typeface="Arial"/>
                <a:cs typeface="Arial"/>
              </a:rPr>
              <a:t>«K</a:t>
            </a:r>
            <a:r>
              <a:rPr sz="2000" b="1" spc="5" dirty="0" smtClean="0">
                <a:solidFill>
                  <a:srgbClr val="701807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701807"/>
                </a:solidFill>
                <a:latin typeface="Arial"/>
                <a:cs typeface="Arial"/>
              </a:rPr>
              <a:t>ONOspa</a:t>
            </a:r>
            <a:r>
              <a:rPr sz="2000" b="1" spc="10" dirty="0" smtClean="0">
                <a:solidFill>
                  <a:srgbClr val="701807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701807"/>
                </a:solidFill>
                <a:latin typeface="Arial"/>
                <a:cs typeface="Arial"/>
              </a:rPr>
              <a:t>»</a:t>
            </a:r>
            <a:r>
              <a:rPr sz="2000" b="1" spc="-55" dirty="0" smtClean="0">
                <a:solidFill>
                  <a:srgbClr val="701807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Е</a:t>
            </a:r>
            <a:r>
              <a:rPr sz="2000" spc="-55" dirty="0" smtClean="0">
                <a:latin typeface="Arial"/>
                <a:cs typeface="Arial"/>
              </a:rPr>
              <a:t>г</a:t>
            </a:r>
            <a:r>
              <a:rPr sz="2000" spc="0" dirty="0" smtClean="0">
                <a:latin typeface="Arial"/>
                <a:cs typeface="Arial"/>
              </a:rPr>
              <a:t>орье</a:t>
            </a:r>
            <a:r>
              <a:rPr sz="2000" spc="-15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ский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р-н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20" dirty="0" smtClean="0">
                <a:latin typeface="Arial"/>
                <a:cs typeface="Arial"/>
              </a:rPr>
              <a:t>М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5" dirty="0" smtClean="0">
                <a:latin typeface="Arial"/>
                <a:cs typeface="Arial"/>
              </a:rPr>
              <a:t>с</a:t>
            </a:r>
            <a:r>
              <a:rPr sz="2000" spc="20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-20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с</a:t>
            </a:r>
            <a:r>
              <a:rPr sz="2000" spc="25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ой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-80" dirty="0" smtClean="0">
                <a:latin typeface="Arial"/>
                <a:cs typeface="Arial"/>
              </a:rPr>
              <a:t>б</a:t>
            </a:r>
            <a:r>
              <a:rPr sz="2000" spc="-5" dirty="0" smtClean="0">
                <a:latin typeface="Arial"/>
                <a:cs typeface="Arial"/>
              </a:rPr>
              <a:t>л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(2014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-240" dirty="0" smtClean="0">
                <a:latin typeface="Arial"/>
                <a:cs typeface="Arial"/>
              </a:rPr>
              <a:t>г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701807"/>
                </a:solidFill>
                <a:latin typeface="Arial"/>
                <a:cs typeface="Arial"/>
              </a:rPr>
              <a:t>«ОРИС»</a:t>
            </a:r>
            <a:r>
              <a:rPr sz="2000" b="1" spc="-40" dirty="0" smtClean="0">
                <a:solidFill>
                  <a:srgbClr val="701807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240" dirty="0" smtClean="0">
                <a:latin typeface="Arial"/>
                <a:cs typeface="Arial"/>
              </a:rPr>
              <a:t>г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Ча</a:t>
            </a:r>
            <a:r>
              <a:rPr sz="2000" spc="-10" dirty="0" smtClean="0">
                <a:latin typeface="Arial"/>
                <a:cs typeface="Arial"/>
              </a:rPr>
              <a:t>й</a:t>
            </a:r>
            <a:r>
              <a:rPr sz="2000" spc="20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-20" dirty="0" smtClean="0">
                <a:latin typeface="Arial"/>
                <a:cs typeface="Arial"/>
              </a:rPr>
              <a:t>в</a:t>
            </a:r>
            <a:r>
              <a:rPr sz="2000" spc="0" dirty="0" smtClean="0">
                <a:latin typeface="Arial"/>
                <a:cs typeface="Arial"/>
              </a:rPr>
              <a:t>ский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Перм</a:t>
            </a:r>
            <a:r>
              <a:rPr sz="2000" spc="5" dirty="0" smtClean="0">
                <a:latin typeface="Arial"/>
                <a:cs typeface="Arial"/>
              </a:rPr>
              <a:t>с</a:t>
            </a:r>
            <a:r>
              <a:rPr sz="2000" spc="20" dirty="0" smtClean="0">
                <a:latin typeface="Arial"/>
                <a:cs typeface="Arial"/>
              </a:rPr>
              <a:t>к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-50" dirty="0" smtClean="0">
                <a:latin typeface="Arial"/>
                <a:cs typeface="Arial"/>
              </a:rPr>
              <a:t>г</a:t>
            </a:r>
            <a:r>
              <a:rPr sz="2000" spc="0" dirty="0" smtClean="0">
                <a:latin typeface="Arial"/>
                <a:cs typeface="Arial"/>
              </a:rPr>
              <a:t>о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края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(2015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-240" dirty="0" smtClean="0">
                <a:latin typeface="Arial"/>
                <a:cs typeface="Arial"/>
              </a:rPr>
              <a:t>г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1575" y="4267200"/>
            <a:ext cx="67818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650" y="533400"/>
            <a:ext cx="790575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0779" y="603504"/>
            <a:ext cx="1921764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7055" y="603504"/>
            <a:ext cx="1264920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6488" y="603504"/>
            <a:ext cx="2071115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3" rIns="0" bIns="0" rtlCol="0">
            <a:noAutofit/>
          </a:bodyPr>
          <a:lstStyle/>
          <a:p>
            <a:pPr marL="191135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Заводы</a:t>
            </a:r>
            <a:r>
              <a:rPr sz="2800" b="1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OSB </a:t>
            </a:r>
            <a:r>
              <a:rPr sz="28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800" b="1" spc="-35" dirty="0" smtClean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8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ссии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4159" y="1629282"/>
            <a:ext cx="3958716" cy="251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4413" y="4221224"/>
            <a:ext cx="3958336" cy="251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870" y="1629282"/>
            <a:ext cx="3957065" cy="2517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820" y="4223256"/>
            <a:ext cx="3957192" cy="2517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50" y="590550"/>
            <a:ext cx="8039100" cy="9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2547" y="512063"/>
            <a:ext cx="1920239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0263" y="816863"/>
            <a:ext cx="6466332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8567" y="1121663"/>
            <a:ext cx="4579620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6694" y="591820"/>
            <a:ext cx="6076950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" algn="ctr">
              <a:lnSpc>
                <a:spcPct val="10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Прогр</a:t>
            </a:r>
            <a:r>
              <a:rPr sz="20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мма</a:t>
            </a:r>
            <a:endParaRPr sz="2000" dirty="0" smtClean="0">
              <a:latin typeface="Century Gothic"/>
              <a:cs typeface="Century Gothic"/>
            </a:endParaRPr>
          </a:p>
          <a:p>
            <a:pPr algn="ctr">
              <a:lnSpc>
                <a:spcPts val="2395"/>
              </a:lnSpc>
            </a:pPr>
            <a:r>
              <a:rPr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«</a:t>
            </a:r>
            <a:r>
              <a:rPr sz="2000" b="1" spc="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ересел</a:t>
            </a:r>
            <a:r>
              <a:rPr sz="20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2000" b="1" spc="-6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ве</a:t>
            </a:r>
            <a:r>
              <a:rPr sz="20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2000" b="1" spc="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20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ар</a:t>
            </a:r>
            <a:r>
              <a:rPr sz="20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йного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b="1" spc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илья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»</a:t>
            </a:r>
            <a:endParaRPr sz="2000" dirty="0" smtClean="0">
              <a:latin typeface="Century Gothic"/>
              <a:cs typeface="Century Gothic"/>
            </a:endParaRPr>
          </a:p>
          <a:p>
            <a:pPr marL="635" algn="ctr">
              <a:lnSpc>
                <a:spcPts val="2395"/>
              </a:lnSpc>
            </a:pPr>
            <a:r>
              <a:rPr sz="2000" spc="-45" dirty="0" smtClean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0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мик</a:t>
            </a:r>
            <a:r>
              <a:rPr sz="20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орай</a:t>
            </a:r>
            <a:r>
              <a:rPr sz="20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2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20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Ту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ской</a:t>
            </a:r>
            <a:r>
              <a:rPr sz="20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обл</a:t>
            </a:r>
            <a:r>
              <a:rPr sz="20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200" y="505968"/>
            <a:ext cx="4527804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2848" y="841247"/>
            <a:ext cx="4744211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6920" y="1175003"/>
            <a:ext cx="5117591" cy="463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" algn="ctr">
              <a:lnSpc>
                <a:spcPct val="100000"/>
              </a:lnSpc>
            </a:pP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Губе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то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ская</a:t>
            </a:r>
            <a:r>
              <a:rPr sz="2200" b="1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огр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2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мма</a:t>
            </a:r>
            <a:endParaRPr sz="2200">
              <a:latin typeface="Century Gothic"/>
              <a:cs typeface="Century Gothic"/>
            </a:endParaRPr>
          </a:p>
          <a:p>
            <a:pPr marL="3810" algn="ctr">
              <a:lnSpc>
                <a:spcPts val="2595"/>
              </a:lnSpc>
            </a:pP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«Жилье</a:t>
            </a:r>
            <a:r>
              <a:rPr sz="2200" b="1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многоде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ны</a:t>
            </a:r>
            <a:r>
              <a:rPr sz="22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200" b="1" spc="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сем</a:t>
            </a:r>
            <a:r>
              <a:rPr sz="22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ям»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9733" y="1260728"/>
            <a:ext cx="4772660" cy="32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2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ст. </a:t>
            </a:r>
            <a:r>
              <a:rPr sz="22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2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2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ЖИНО</a:t>
            </a:r>
            <a:r>
              <a:rPr sz="2200" spc="6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Кеме</a:t>
            </a:r>
            <a:r>
              <a:rPr sz="22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2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ской</a:t>
            </a:r>
            <a:r>
              <a:rPr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обл.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8901" y="1702307"/>
            <a:ext cx="3679698" cy="2277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2517" y="1685925"/>
            <a:ext cx="3710432" cy="2308098"/>
          </a:xfrm>
          <a:custGeom>
            <a:avLst/>
            <a:gdLst/>
            <a:ahLst/>
            <a:cxnLst/>
            <a:rect l="l" t="t" r="r" b="b"/>
            <a:pathLst>
              <a:path w="3710432" h="2308098">
                <a:moveTo>
                  <a:pt x="0" y="2308098"/>
                </a:moveTo>
                <a:lnTo>
                  <a:pt x="3710432" y="2308098"/>
                </a:lnTo>
                <a:lnTo>
                  <a:pt x="3710432" y="0"/>
                </a:lnTo>
                <a:lnTo>
                  <a:pt x="0" y="0"/>
                </a:lnTo>
                <a:lnTo>
                  <a:pt x="0" y="2308098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7420" y="1702307"/>
            <a:ext cx="3679698" cy="2277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050" y="1685925"/>
            <a:ext cx="3710432" cy="2308098"/>
          </a:xfrm>
          <a:custGeom>
            <a:avLst/>
            <a:gdLst/>
            <a:ahLst/>
            <a:cxnLst/>
            <a:rect l="l" t="t" r="r" b="b"/>
            <a:pathLst>
              <a:path w="3710432" h="2308098">
                <a:moveTo>
                  <a:pt x="0" y="2308098"/>
                </a:moveTo>
                <a:lnTo>
                  <a:pt x="3710432" y="2308098"/>
                </a:lnTo>
                <a:lnTo>
                  <a:pt x="3710432" y="0"/>
                </a:lnTo>
                <a:lnTo>
                  <a:pt x="0" y="0"/>
                </a:lnTo>
                <a:lnTo>
                  <a:pt x="0" y="2308098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8901" y="4137723"/>
            <a:ext cx="3679698" cy="2277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2517" y="4121277"/>
            <a:ext cx="3710432" cy="2308098"/>
          </a:xfrm>
          <a:custGeom>
            <a:avLst/>
            <a:gdLst/>
            <a:ahLst/>
            <a:cxnLst/>
            <a:rect l="l" t="t" r="r" b="b"/>
            <a:pathLst>
              <a:path w="3710432" h="2308098">
                <a:moveTo>
                  <a:pt x="0" y="2308098"/>
                </a:moveTo>
                <a:lnTo>
                  <a:pt x="3710432" y="2308098"/>
                </a:lnTo>
                <a:lnTo>
                  <a:pt x="3710432" y="0"/>
                </a:lnTo>
                <a:lnTo>
                  <a:pt x="0" y="0"/>
                </a:lnTo>
                <a:lnTo>
                  <a:pt x="0" y="2308098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7420" y="4137723"/>
            <a:ext cx="3679698" cy="2277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050" y="4121277"/>
            <a:ext cx="3710432" cy="2308098"/>
          </a:xfrm>
          <a:custGeom>
            <a:avLst/>
            <a:gdLst/>
            <a:ahLst/>
            <a:cxnLst/>
            <a:rect l="l" t="t" r="r" b="b"/>
            <a:pathLst>
              <a:path w="3710432" h="2308098">
                <a:moveTo>
                  <a:pt x="0" y="2308098"/>
                </a:moveTo>
                <a:lnTo>
                  <a:pt x="3710432" y="2308098"/>
                </a:lnTo>
                <a:lnTo>
                  <a:pt x="3710432" y="0"/>
                </a:lnTo>
                <a:lnTo>
                  <a:pt x="0" y="0"/>
                </a:lnTo>
                <a:lnTo>
                  <a:pt x="0" y="2308098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3997" y="6517335"/>
            <a:ext cx="27292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i="1" spc="-5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i="1" spc="-10" dirty="0" smtClean="0">
                <a:solidFill>
                  <a:srgbClr val="FFFFFF"/>
                </a:solidFill>
                <a:latin typeface="Arial"/>
                <a:cs typeface="Arial"/>
              </a:rPr>
              <a:t>учение</a:t>
            </a:r>
            <a:r>
              <a:rPr sz="1600" i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1600" i="1" spc="-90" dirty="0" smtClean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i="1" spc="-10" dirty="0" smtClean="0">
                <a:solidFill>
                  <a:srgbClr val="FFFFFF"/>
                </a:solidFill>
                <a:latin typeface="Arial"/>
                <a:cs typeface="Arial"/>
              </a:rPr>
              <a:t>чей</a:t>
            </a:r>
            <a:r>
              <a:rPr sz="1600" i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600" i="1" spc="-55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i="1" spc="-10" dirty="0" smtClean="0">
                <a:solidFill>
                  <a:srgbClr val="FFFFFF"/>
                </a:solidFill>
                <a:latin typeface="Arial"/>
                <a:cs typeface="Arial"/>
              </a:rPr>
              <a:t>ос</a:t>
            </a:r>
            <a:r>
              <a:rPr sz="1600" i="1" spc="-6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i="1" spc="-10" dirty="0" smtClean="0">
                <a:solidFill>
                  <a:srgbClr val="FFFFFF"/>
                </a:solidFill>
                <a:latin typeface="Arial"/>
                <a:cs typeface="Arial"/>
              </a:rPr>
              <a:t>лам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0732" y="553212"/>
            <a:ext cx="2110740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8175" y="888491"/>
            <a:ext cx="64358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151" y="1222247"/>
            <a:ext cx="4536948" cy="463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Програм</a:t>
            </a:r>
            <a:r>
              <a:rPr sz="220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endParaRPr sz="2200">
              <a:latin typeface="Century Gothic"/>
              <a:cs typeface="Century Gothic"/>
            </a:endParaRPr>
          </a:p>
          <a:p>
            <a:pPr algn="ctr">
              <a:lnSpc>
                <a:spcPts val="2595"/>
              </a:lnSpc>
            </a:pP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«</a:t>
            </a:r>
            <a:r>
              <a:rPr sz="22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ереселе</a:t>
            </a:r>
            <a:r>
              <a:rPr sz="22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ие</a:t>
            </a:r>
            <a:r>
              <a:rPr sz="2200" b="1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граждан</a:t>
            </a:r>
            <a:r>
              <a:rPr sz="2200" b="1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из ветхо</a:t>
            </a:r>
            <a:r>
              <a:rPr sz="22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200" b="1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2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20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лья»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1711" y="1309242"/>
            <a:ext cx="4103370" cy="32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2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г. </a:t>
            </a:r>
            <a:r>
              <a:rPr sz="22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РОДН</a:t>
            </a:r>
            <a:r>
              <a:rPr sz="22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КИ</a:t>
            </a:r>
            <a:r>
              <a:rPr sz="22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Ивановской</a:t>
            </a:r>
            <a:r>
              <a:rPr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2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2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л.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5570" y="1775332"/>
            <a:ext cx="6674993" cy="4317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200" y="1759013"/>
            <a:ext cx="6705600" cy="4348099"/>
          </a:xfrm>
          <a:custGeom>
            <a:avLst/>
            <a:gdLst/>
            <a:ahLst/>
            <a:cxnLst/>
            <a:rect l="l" t="t" r="r" b="b"/>
            <a:pathLst>
              <a:path w="6705600" h="4348099">
                <a:moveTo>
                  <a:pt x="0" y="4348099"/>
                </a:moveTo>
                <a:lnTo>
                  <a:pt x="6705600" y="4348099"/>
                </a:lnTo>
                <a:lnTo>
                  <a:pt x="6705600" y="0"/>
                </a:lnTo>
                <a:lnTo>
                  <a:pt x="0" y="0"/>
                </a:lnTo>
                <a:lnTo>
                  <a:pt x="0" y="4348099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0" y="549275"/>
                </a:moveTo>
                <a:lnTo>
                  <a:pt x="9144000" y="549275"/>
                </a:lnTo>
                <a:lnTo>
                  <a:pt x="91440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6301" y="85725"/>
            <a:ext cx="3311525" cy="403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30225"/>
            <a:ext cx="9144000" cy="19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70047" y="6278270"/>
            <a:ext cx="26460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i="1" spc="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i="1" spc="-3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800" i="1" spc="-45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i="1" spc="-1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i="1" spc="-15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i="1" spc="-1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ные</a:t>
            </a:r>
            <a:r>
              <a:rPr sz="1800" i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дома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568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Технология SIP</vt:lpstr>
      <vt:lpstr>Презентация PowerPoint</vt:lpstr>
      <vt:lpstr>Презентация PowerPoint</vt:lpstr>
      <vt:lpstr>Презентация PowerPoint</vt:lpstr>
      <vt:lpstr>Заводы OSB в России</vt:lpstr>
      <vt:lpstr>Презентация PowerPoint</vt:lpstr>
      <vt:lpstr>Губернаторская программа «Жилье многодетным семьям»</vt:lpstr>
      <vt:lpstr>Программа «Переселение граждан из ветхого жилья»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Проектирование и строительство многоквартирных домов в республиках Хакасия и Тува. Застройщик –</vt:lpstr>
      <vt:lpstr>Презентация PowerPoint</vt:lpstr>
      <vt:lpstr>ЛУЧШЕЕ ОБОРУДОВАНИЕ ДЛЯ ДОМОСТРОЕНИЯ по технологии SIP</vt:lpstr>
      <vt:lpstr>ФРАНШИЗА домостроительной технологии ЭКОПАН (СИП)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sb55</dc:creator>
  <cp:lastModifiedBy>1</cp:lastModifiedBy>
  <cp:revision>20</cp:revision>
  <dcterms:created xsi:type="dcterms:W3CDTF">2014-03-04T17:52:38Z</dcterms:created>
  <dcterms:modified xsi:type="dcterms:W3CDTF">2014-05-30T13:27:18Z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2013-11-29T00:00:00Z</vt:filetime>
  </property>
  <property fmtid="{D5CDD505-2E9C-101B-9397-08002B2CF9AE}" pid="3" name="LastSaved">
    <vt:filetime>2014-03-04T00:00:00Z</vt:filetime>
  </property>
</Properties>
</file>